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modernComment_103_0.xml" ContentType="application/vnd.ms-powerpoint.comment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omments/modernComment_106_0.xml" ContentType="application/vnd.ms-powerpoint.comment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modernComment_10A_EBD5784A.xml" ContentType="application/vnd.ms-powerpoint.comments+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omments/modernComment_10B_C77F3E25.xml" ContentType="application/vnd.ms-powerpoint.comments+xml"/>
  <Override PartName="/ppt/comments/modernComment_111_E0598022.xml" ContentType="application/vnd.ms-powerpoint.comments+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omments/modernComment_10C_AA0F302A.xml" ContentType="application/vnd.ms-powerpoint.comments+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omments/modernComment_10D_F09EC08E.xml" ContentType="application/vnd.ms-powerpoint.comments+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comments/modernComment_110_499B0947.xml" ContentType="application/vnd.ms-powerpoint.comments+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comments/modernComment_10E_7A8DE61D.xml" ContentType="application/vnd.ms-powerpoint.comments+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comments/modernComment_10F_B491563A.xml" ContentType="application/vnd.ms-powerpoint.comments+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4" r:id="rId1"/>
  </p:sldMasterIdLst>
  <p:notesMasterIdLst>
    <p:notesMasterId r:id="rId18"/>
  </p:notesMasterIdLst>
  <p:sldIdLst>
    <p:sldId id="256" r:id="rId2"/>
    <p:sldId id="257" r:id="rId3"/>
    <p:sldId id="258" r:id="rId4"/>
    <p:sldId id="259" r:id="rId5"/>
    <p:sldId id="262" r:id="rId6"/>
    <p:sldId id="263" r:id="rId7"/>
    <p:sldId id="264" r:id="rId8"/>
    <p:sldId id="266" r:id="rId9"/>
    <p:sldId id="267" r:id="rId10"/>
    <p:sldId id="273" r:id="rId11"/>
    <p:sldId id="268" r:id="rId12"/>
    <p:sldId id="269" r:id="rId13"/>
    <p:sldId id="272" r:id="rId14"/>
    <p:sldId id="270" r:id="rId15"/>
    <p:sldId id="271" r:id="rId16"/>
    <p:sldId id="265" r:id="rId17"/>
  </p:sldIdLst>
  <p:sldSz cx="24384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F5413CB-D1D5-EEFF-649B-74DDFB3BC9D7}" name="Bochna, Becca" initials="BB" userId="S::Becca.Bochna@disney.com::bbd416c4-ea7f-40f1-ba33-bfe68b563e4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6" d="100"/>
          <a:sy n="46" d="100"/>
        </p:scale>
        <p:origin x="22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modernComment_103_0.xml><?xml version="1.0" encoding="utf-8"?>
<p188:cmLst xmlns:a="http://schemas.openxmlformats.org/drawingml/2006/main" xmlns:r="http://schemas.openxmlformats.org/officeDocument/2006/relationships" xmlns:p188="http://schemas.microsoft.com/office/powerpoint/2018/8/main">
  <p188:cm id="{22C19E55-B8FD-4663-B114-7EC71B4FF3AD}" authorId="{4F5413CB-D1D5-EEFF-649B-74DDFB3BC9D7}" created="2025-03-14T15:06:41.691">
    <pc:sldMkLst xmlns:pc="http://schemas.microsoft.com/office/powerpoint/2013/main/command">
      <pc:docMk/>
      <pc:sldMk cId="0" sldId="259"/>
    </pc:sldMkLst>
    <p188:replyLst>
      <p188:reply id="{9C2EDF39-EA5D-4B6C-9642-A17B1A0FC88E}" authorId="{4F5413CB-D1D5-EEFF-649B-74DDFB3BC9D7}" created="2025-03-14T15:07:21.995">
        <p188:txBody>
          <a:bodyPr/>
          <a:lstStyle/>
          <a:p>
            <a:r>
              <a:rPr lang="en-US"/>
              <a:t>Market Research: Marketing managers analyze market trends, consumer behaviors, and competitive landscapes to inform strategy. This insight helps identify opportunities and potential challenges.</a:t>
            </a:r>
          </a:p>
        </p188:txBody>
      </p188:reply>
      <p188:reply id="{21B5C396-097F-4D7B-8D4C-0240AFFAE353}" authorId="{4F5413CB-D1D5-EEFF-649B-74DDFB3BC9D7}" created="2025-03-14T15:07:39.758">
        <p188:txBody>
          <a:bodyPr/>
          <a:lstStyle/>
          <a:p>
            <a:r>
              <a:rPr lang="en-US"/>
              <a:t>Strategic Planning: They develop comprehensive marketing strategies that define target markets, positioning, branding, and promotional activities to effectively reach and engage customers.</a:t>
            </a:r>
          </a:p>
        </p188:txBody>
      </p188:reply>
      <p188:reply id="{F287FA04-450D-4DBE-8B2F-F962496A6365}" authorId="{4F5413CB-D1D5-EEFF-649B-74DDFB3BC9D7}" created="2025-03-14T15:09:49.677">
        <p188:txBody>
          <a:bodyPr/>
          <a:lstStyle/>
          <a:p>
            <a:r>
              <a:rPr lang="en-US"/>
              <a:t>Product Development: Collaborating with product development teams, marketing managers help shape products to meet customer needs and preferences, ensuring alignment with market demands.</a:t>
            </a:r>
          </a:p>
        </p188:txBody>
      </p188:reply>
      <p188:reply id="{56D7F745-AE55-4E54-B43E-FB9E5A25A2D9}" authorId="{4F5413CB-D1D5-EEFF-649B-74DDFB3BC9D7}" created="2025-03-14T15:10:09.823">
        <p188:txBody>
          <a:bodyPr/>
          <a:lstStyle/>
          <a:p>
            <a:r>
              <a:rPr lang="en-US"/>
              <a:t>Execution of Campaigns: This includes designing, launching, and managing marketing campaigns across various channels (e.g., digital, print, events) to promote products or services and enhance brand awareness.</a:t>
            </a:r>
          </a:p>
        </p188:txBody>
      </p188:reply>
      <p188:reply id="{AD6CB1D2-D12C-4346-A04D-E429E370FD38}" authorId="{4F5413CB-D1D5-EEFF-649B-74DDFB3BC9D7}" created="2025-03-14T15:10:24.339">
        <p188:txBody>
          <a:bodyPr/>
          <a:lstStyle/>
          <a:p>
            <a:r>
              <a:rPr lang="en-US"/>
              <a:t>Customer Relationship Management: They focus on building and maintaining strong relationships with customers, utilizing feedback and engagement data to refine marketing efforts and improve customer satisfaction.</a:t>
            </a:r>
          </a:p>
        </p188:txBody>
      </p188:reply>
      <p188:reply id="{489A4196-2C43-49C9-B38B-7AB2B5C93EBD}" authorId="{4F5413CB-D1D5-EEFF-649B-74DDFB3BC9D7}" created="2025-03-14T15:10:45.978">
        <p188:txBody>
          <a:bodyPr/>
          <a:lstStyle/>
          <a:p>
            <a:r>
              <a:rPr lang="en-US"/>
              <a:t>Performance Analysis: Marketing managers track the effectiveness of marketing campaigns and initiatives, using metrics and analytics to assess performance and make data-driven adjustments as needed.</a:t>
            </a:r>
          </a:p>
        </p188:txBody>
      </p188:reply>
    </p188:replyLst>
    <p188:txBody>
      <a:bodyPr/>
      <a:lstStyle/>
      <a:p>
        <a:r>
          <a:rPr lang="en-US"/>
          <a:t>The role of a marketing manager is integral to the overall success of an organization, as they are responsible for developing and implementing strategic marketing plans that align with the company's goals. Here’s a breakdown of their key responsibilities and how this role relates to the contemporary value chain:</a:t>
        </a:r>
      </a:p>
    </p188:txBody>
  </p188:cm>
</p188:cmLst>
</file>

<file path=ppt/comments/modernComment_106_0.xml><?xml version="1.0" encoding="utf-8"?>
<p188:cmLst xmlns:a="http://schemas.openxmlformats.org/drawingml/2006/main" xmlns:r="http://schemas.openxmlformats.org/officeDocument/2006/relationships" xmlns:p188="http://schemas.microsoft.com/office/powerpoint/2018/8/main">
  <p188:cm id="{7DE3C474-C4AC-43A0-8AF9-A640A3ABB6A4}" authorId="{4F5413CB-D1D5-EEFF-649B-74DDFB3BC9D7}" created="2025-03-14T15:13:59.645">
    <pc:sldMkLst xmlns:pc="http://schemas.microsoft.com/office/powerpoint/2013/main/command">
      <pc:docMk/>
      <pc:sldMk cId="0" sldId="262"/>
    </pc:sldMkLst>
    <p188:replyLst>
      <p188:reply id="{169C0F42-575F-4FEF-8509-C8D5D89EF8AA}" authorId="{4F5413CB-D1D5-EEFF-649B-74DDFB3BC9D7}" created="2025-03-14T15:14:15.021">
        <p188:txBody>
          <a:bodyPr/>
          <a:lstStyle/>
          <a:p>
            <a:r>
              <a:rPr lang="en-US"/>
              <a:t>Linking Strategies: By understanding market dynamics and consumer needs, marketing managers bridge gaps between product development, production, and sales, ensuring that all areas of the organization align to deliver maximum value.</a:t>
            </a:r>
          </a:p>
        </p188:txBody>
      </p188:reply>
      <p188:reply id="{7253D0E0-F857-4700-936B-2365F634590F}" authorId="{4F5413CB-D1D5-EEFF-649B-74DDFB3BC9D7}" created="2025-03-14T15:14:31.018">
        <p188:txBody>
          <a:bodyPr/>
          <a:lstStyle/>
          <a:p>
            <a:r>
              <a:rPr lang="en-US"/>
              <a:t>Enhancing Customer Experience: They ensure that customer insights inform the entire value chain, from R&amp;D to delivery. This approach helps optimize product offerings and services to meet customer expectations effectively.</a:t>
            </a:r>
          </a:p>
        </p188:txBody>
      </p188:reply>
      <p188:reply id="{0725C31C-21E7-403D-88D8-80FA9A7B5E3F}" authorId="{4F5413CB-D1D5-EEFF-649B-74DDFB3BC9D7}" created="2025-03-14T15:14:44.548">
        <p188:txBody>
          <a:bodyPr/>
          <a:lstStyle/>
          <a:p>
            <a:r>
              <a:rPr lang="en-US"/>
              <a:t>Driving Innovation: Marketing managers contribute to innovative processes by capturing consumer feedback and market trends that can inspire new product development and enhancements.</a:t>
            </a:r>
          </a:p>
        </p188:txBody>
      </p188:reply>
      <p188:reply id="{E5849EFD-19B8-4822-A43D-638499F0733E}" authorId="{4F5413CB-D1D5-EEFF-649B-74DDFB3BC9D7}" created="2025-03-14T15:14:58.208">
        <p188:txBody>
          <a:bodyPr/>
          <a:lstStyle/>
          <a:p>
            <a:r>
              <a:rPr lang="en-US"/>
              <a:t>Collaboration Across Functions: Effective marketing requires working closely with other departments—such as finance, sales, and operations—ensuring that the marketing strategy complements overall business objectives and enhances value creation.</a:t>
            </a:r>
          </a:p>
        </p188:txBody>
      </p188:reply>
      <p188:reply id="{E484D285-B85E-4F15-A3EE-14227FDBD397}" authorId="{4F5413CB-D1D5-EEFF-649B-74DDFB3BC9D7}" created="2025-03-14T15:15:19.590">
        <p188:txBody>
          <a:bodyPr/>
          <a:lstStyle/>
          <a:p>
            <a:r>
              <a:rPr lang="en-US"/>
              <a:t>Sustainability and Ethics: In today’s market, value chains are increasingly focused on sustainability and ethical practices. Marketing managers advocate for responsible marketing and promote transparent practices that resonate with modern consumers</a:t>
            </a:r>
          </a:p>
        </p188:txBody>
      </p188:reply>
      <p188:reply id="{7908DEF8-6521-43D6-A69E-67AC143BB1BB}" authorId="{4F5413CB-D1D5-EEFF-649B-74DDFB3BC9D7}" created="2025-03-14T15:15:35.469">
        <p188:txBody>
          <a:bodyPr/>
          <a:lstStyle/>
          <a:p>
            <a:r>
              <a:rPr lang="en-US"/>
              <a:t>Overall, the marketing manager is key to integrating various components of the value chain, ensuring that all efforts are directed toward creating additional value for customers and sustaining competitive advantage in the market. Their ability to understand and navigate the complexities of the market plays a pivotal role in enhancing the effectiveness and efficiency of the entire value chain.</a:t>
            </a:r>
          </a:p>
        </p188:txBody>
      </p188:reply>
    </p188:replyLst>
    <p188:txBody>
      <a:bodyPr/>
      <a:lstStyle/>
      <a:p>
        <a:r>
          <a:rPr lang="en-US"/>
          <a:t>The contemporary value chain emphasizes the idea that value is created not just through individual activities, but through the interconnectedness of these activities. The marketing manager plays a crucial role in several ways:</a:t>
        </a:r>
      </a:p>
    </p188:txBody>
  </p188:cm>
</p188:cmLst>
</file>

<file path=ppt/comments/modernComment_10A_EBD5784A.xml><?xml version="1.0" encoding="utf-8"?>
<p188:cmLst xmlns:a="http://schemas.openxmlformats.org/drawingml/2006/main" xmlns:r="http://schemas.openxmlformats.org/officeDocument/2006/relationships" xmlns:p188="http://schemas.microsoft.com/office/powerpoint/2018/8/main">
  <p188:cm id="{2215C301-6513-4BDF-A8DF-112D21608179}" authorId="{4F5413CB-D1D5-EEFF-649B-74DDFB3BC9D7}" created="2025-03-14T15:18:32.723">
    <pc:sldMkLst xmlns:pc="http://schemas.microsoft.com/office/powerpoint/2013/main/command">
      <pc:docMk/>
      <pc:sldMk cId="3956635722" sldId="266"/>
    </pc:sldMkLst>
    <p188:txBody>
      <a:bodyPr/>
      <a:lstStyle/>
      <a:p>
        <a:r>
          <a:rPr lang="en-US"/>
          <a:t>This SWOT analysis can help Apple understand its position in the market and identify areas for improvement and growth</a:t>
        </a:r>
      </a:p>
    </p188:txBody>
  </p188:cm>
</p188:cmLst>
</file>

<file path=ppt/comments/modernComment_10B_C77F3E25.xml><?xml version="1.0" encoding="utf-8"?>
<p188:cmLst xmlns:a="http://schemas.openxmlformats.org/drawingml/2006/main" xmlns:r="http://schemas.openxmlformats.org/officeDocument/2006/relationships" xmlns:p188="http://schemas.microsoft.com/office/powerpoint/2018/8/main">
  <p188:cm id="{922127B7-F6C6-487F-994E-CCB4B019C1FD}" authorId="{4F5413CB-D1D5-EEFF-649B-74DDFB3BC9D7}" created="2025-03-14T15:19:15.146">
    <pc:sldMkLst xmlns:pc="http://schemas.microsoft.com/office/powerpoint/2013/main/command">
      <pc:docMk/>
      <pc:sldMk cId="3347004965" sldId="267"/>
    </pc:sldMkLst>
    <p188:replyLst>
      <p188:reply id="{C56C08BF-1FAE-43DF-ACA9-11B8FC78373E}" authorId="{4F5413CB-D1D5-EEFF-649B-74DDFB3BC9D7}" created="2025-03-14T15:19:31.508">
        <p188:txBody>
          <a:bodyPr/>
          <a:lstStyle/>
          <a:p>
            <a:r>
              <a:rPr lang="en-US"/>
              <a:t>Samsung Electronics has established a comprehensive value chain that enables it to maintain its position as a leader in the global technology industry. Here are some key values embedded in Samsung’s value chain:</a:t>
            </a:r>
          </a:p>
        </p188:txBody>
      </p188:reply>
      <p188:reply id="{F0082707-B2B3-4892-9B7A-DEE08646F763}" authorId="{4F5413CB-D1D5-EEFF-649B-74DDFB3BC9D7}" created="2025-03-14T15:20:05.377">
        <p188:txBody>
          <a:bodyPr/>
          <a:lstStyle/>
          <a:p>
            <a:r>
              <a:rPr lang="en-US"/>
              <a:t>1. Innovation:
   - Research and Development (R&amp;D): Samsung heavily invests in R&amp;D to drive technological advancements and innovation. This commitment ensures the continuous development of cutting-edge products, from semiconductors to consumer electronics.
   - Product Design: Emphasis on user-centered design leads to the creation of products that are not only technologically advanced but also cater to the preferences and needs of consumers.</a:t>
            </a:r>
          </a:p>
        </p188:txBody>
      </p188:reply>
      <p188:reply id="{8F3F202A-7450-40DF-BE45-E999B24C3E5B}" authorId="{4F5413CB-D1D5-EEFF-649B-74DDFB3BC9D7}" created="2025-03-14T15:20:37.165">
        <p188:txBody>
          <a:bodyPr/>
          <a:lstStyle/>
          <a:p>
            <a:r>
              <a:rPr lang="en-US"/>
              <a:t>2. Quality Control:
   - Manufacturing Excellence: Samsung maintains strict quality control measures across its manufacturing processes. This guarantees that products meet high standards of performance and durability, contributing to brand trust and customer satisfaction.
   - Supplier Relationships: Building strong partnerships with suppliers ensures the quality of components, which is critical for the overall quality of the final products.</a:t>
            </a:r>
          </a:p>
        </p188:txBody>
      </p188:reply>
      <p188:reply id="{3917FC66-7DC8-4F07-840F-162A5E7045A4}" authorId="{4F5413CB-D1D5-EEFF-649B-74DDFB3BC9D7}" created="2025-03-14T15:21:02.366">
        <p188:txBody>
          <a:bodyPr/>
          <a:lstStyle/>
          <a:p>
            <a:r>
              <a:rPr lang="en-US"/>
              <a:t>3. Cost Efficiency:
   - Economies of Scale: Samsung’s large-scale production allows for reduced costs per unit, enabling competitive pricing in the market.
   - Vertical Integration: By controlling various stages of production, from semiconductor fabrication to assembly, Samsung reduces reliance on external suppliers, thereby minimizing costs and improving supply chain efficiency.</a:t>
            </a:r>
          </a:p>
        </p188:txBody>
      </p188:reply>
      <p188:reply id="{A86DE00B-4B89-49C3-B0F0-0B11AD38A016}" authorId="{4F5413CB-D1D5-EEFF-649B-74DDFB3BC9D7}" created="2025-03-14T15:21:53.517">
        <p188:txBody>
          <a:bodyPr/>
          <a:lstStyle/>
          <a:p>
            <a:r>
              <a:rPr lang="en-US"/>
              <a:t>4. Customer-Centric Approach:
   - Market Research: Samsung actively engages in market research to understand consumer trends and preferences, which informs product development and marketing strategies.
   - Customer Service: The company emphasizes strong after-sales support and customer service, fostering loyalty and enhancing the overall customer experience.</a:t>
            </a:r>
          </a:p>
        </p188:txBody>
      </p188:reply>
      <p188:reply id="{02626213-6DAE-41CE-9637-C2FED84F298B}" authorId="{4F5413CB-D1D5-EEFF-649B-74DDFB3BC9D7}" created="2025-03-14T15:23:19.709">
        <p188:txBody>
          <a:bodyPr/>
          <a:lstStyle/>
          <a:p>
            <a:r>
              <a:rPr lang="en-US"/>
              <a:t>5. Sustainability:
   - Environmental Responsibility: Samsung incorporates sustainable practices throughout its value chain, from eco-friendly product designs to waste reduction in manufacturing processes. This reflects a commitment to corporate social responsibility and addressing environmental challenges.
   - Sustainable Products: Focusing on energy-efficient technologies and recyclable materials helps appeal to environmentally conscious consumers.</a:t>
            </a:r>
          </a:p>
        </p188:txBody>
      </p188:reply>
      <p188:reply id="{2D76D26E-2051-4FD3-9419-AA170F88F984}" authorId="{4F5413CB-D1D5-EEFF-649B-74DDFB3BC9D7}" created="2025-03-14T15:23:45.458">
        <p188:txBody>
          <a:bodyPr/>
          <a:lstStyle/>
          <a:p>
            <a:r>
              <a:rPr lang="en-US"/>
              <a:t>6. Global Reach:
   - Diversified Markets: Samsung operates in multiple regions worldwide, allowing it to spread risk and capitalize on diverse market opportunities. This global presence enables the brand to adapt products to meet local demands effectively.
   - Distribution Channels: A vast network of distribution channels ensures that Samsung products are widely available, enhancing market penetration and accessibility for consumers.</a:t>
            </a:r>
          </a:p>
        </p188:txBody>
      </p188:reply>
      <p188:reply id="{9918FA86-C021-49D8-B65E-05743334E235}" authorId="{4F5413CB-D1D5-EEFF-649B-74DDFB3BC9D7}" created="2025-03-14T15:24:09.615">
        <p188:txBody>
          <a:bodyPr/>
          <a:lstStyle/>
          <a:p>
            <a:r>
              <a:rPr lang="en-US"/>
              <a:t>7. Technological Leadership:
   - Cutting-Edge Technologies: Samsung’s investment in emerging technologies such as 5G, IoT (Internet of Things), and AI (Artificial Intelligence) keeps it at the forefront of the electronics market. This leadership positioning fosters brand strength and competitive advantage.
   - Ecosystem Development: Creating an ecosystem of interconnected devices enhances user experience, encouraging customer loyalty and increasing the overall value of Samsung products.</a:t>
            </a:r>
          </a:p>
        </p188:txBody>
      </p188:reply>
      <p188:reply id="{AB3EDF6A-E5C3-4588-ACD9-7D975444A944}" authorId="{4F5413CB-D1D5-EEFF-649B-74DDFB3BC9D7}" created="2025-03-14T15:24:23.477">
        <p188:txBody>
          <a:bodyPr/>
          <a:lstStyle/>
          <a:p>
            <a:r>
              <a:rPr lang="en-US"/>
              <a:t>Samsung Electronics' value chain is characterized by a strong emphasis on innovation, quality, cost efficiency, customer satisfaction, sustainability, global reach, and technological leadership. These values not only contribute to the company's competitive advantage but also enhance its ability to adapt to changing market dynamics and consumer preferences</a:t>
            </a:r>
          </a:p>
        </p188:txBody>
      </p188:reply>
    </p188:replyLst>
    <p188:txBody>
      <a:bodyPr/>
      <a:lstStyle/>
      <a:p>
        <a:r>
          <a:rPr lang="en-US"/>
          <a:t>A key competitor to Apple Inc. is Samsung Electronics. Samsung competes with Apple primarily in the smartphone and tablet markets, particularly with its Galaxy line of devices. The two companies also rival each other in the areas of wearables, such as smartwatches, and services including app stores and cloud storage. Samsung's diverse technology portfolio and aggressive marketing strategies position it as one of Apple's main challengers in the consumer electronics space.</a:t>
        </a:r>
      </a:p>
    </p188:txBody>
  </p188:cm>
</p188:cmLst>
</file>

<file path=ppt/comments/modernComment_10C_AA0F302A.xml><?xml version="1.0" encoding="utf-8"?>
<p188:cmLst xmlns:a="http://schemas.openxmlformats.org/drawingml/2006/main" xmlns:r="http://schemas.openxmlformats.org/officeDocument/2006/relationships" xmlns:p188="http://schemas.microsoft.com/office/powerpoint/2018/8/main">
  <p188:cm id="{DC1F37A7-ECA9-4AD6-A6C6-1C8334462229}" authorId="{4F5413CB-D1D5-EEFF-649B-74DDFB3BC9D7}" created="2025-03-14T15:36:13.050">
    <pc:sldMkLst xmlns:pc="http://schemas.microsoft.com/office/powerpoint/2013/main/command">
      <pc:docMk/>
      <pc:sldMk cId="2853122090" sldId="268"/>
    </pc:sldMkLst>
    <p188:replyLst>
      <p188:reply id="{2CAB0553-D87A-4DA2-869A-3D0A2463DD42}" authorId="{4F5413CB-D1D5-EEFF-649B-74DDFB3BC9D7}" created="2025-03-14T15:36:33.825">
        <p188:txBody>
          <a:bodyPr/>
          <a:lstStyle/>
          <a:p>
            <a:r>
              <a:rPr lang="en-US"/>
              <a:t>2. Operations
- Apple Inc.: Apple's operations are focused on assembling products in select locations, such as China. Its efficiency in production emphasizes quality and integration of services, leveraging its design and engineering teams to create a cohesive user experience.
- Samsung Electronics: Samsung operates a more diversified production model, with facilities around the world. This allows for flexibility in manufacturing various product lines, from smartphones to home appliances, while leveraging economies of scale.</a:t>
            </a:r>
          </a:p>
        </p188:txBody>
      </p188:reply>
      <p188:reply id="{2EEDBB16-03EB-4E4F-B1AD-972696B52D3F}" authorId="{4F5413CB-D1D5-EEFF-649B-74DDFB3BC9D7}" created="2025-03-14T15:37:01.189">
        <p188:txBody>
          <a:bodyPr/>
          <a:lstStyle/>
          <a:p>
            <a:r>
              <a:rPr lang="en-US"/>
              <a:t>3. Outbound Logistics
- Apple Inc.: Apple distributes its products through a mix of direct (Apple Stores, online) and indirect channels (authorized retailers). This combination enhances customer experience but relies heavily on its branded retail presence for brand positioning.
- Samsung Electronics: Samsung uses a broad distribution strategy, utilizing multiple partnerships with carriers, retailers, and e-commerce platforms, allowing its products to reach a wide market effectively. This broad channel strategy improves accessibility and availability.</a:t>
            </a:r>
          </a:p>
        </p188:txBody>
      </p188:reply>
      <p188:reply id="{5052ABD1-2CB8-45FA-B772-9BC72381DB0E}" authorId="{4F5413CB-D1D5-EEFF-649B-74DDFB3BC9D7}" created="2025-03-14T15:37:34.728">
        <p188:txBody>
          <a:bodyPr/>
          <a:lstStyle/>
          <a:p>
            <a:r>
              <a:rPr lang="en-US"/>
              <a:t>4. Marketing and Sales
- Apple Inc.: Marketing is a cornerstone of Apple's strategy, focusing on brand image, innovation, and user experience. Its advertising emphasizes lifestyle and product differentiation, often creating anticipation around new product launches.
- Samsung Electronics: Samsung employs aggressive marketing tactics and extensive advertising across multiple channels. Its strategy often highlights the technological advancements and features of its products, catering to various market segments and demographics.</a:t>
            </a:r>
          </a:p>
        </p188:txBody>
      </p188:reply>
      <p188:reply id="{6C788876-5B09-4C0C-B69B-BFA922A3CD04}" authorId="{4F5413CB-D1D5-EEFF-649B-74DDFB3BC9D7}" created="2025-03-14T15:38:03.708">
        <p188:txBody>
          <a:bodyPr/>
          <a:lstStyle/>
          <a:p>
            <a:r>
              <a:rPr lang="en-US"/>
              <a:t>5. Service
- Apple Inc.: Apple places a strong emphasis on customer service, offering Genius Bars in Apple Stores, comprehensive support through online and phone services, and an extensive warranty program. This focus enhances customer loyalty and satisfaction.
- Samsung Electronics: Samsung provides customer service through multiple channels, including in-store support and online resources. While it has improved its service over time, it doesn't have the same level of brand loyalty associated with direct service interactions as Apple.</a:t>
            </a:r>
          </a:p>
        </p188:txBody>
      </p188:reply>
      <p188:reply id="{71E83744-6913-4999-B826-A26CF9B7E7A9}" authorId="{4F5413CB-D1D5-EEFF-649B-74DDFB3BC9D7}" created="2025-03-14T15:38:41.661">
        <p188:txBody>
          <a:bodyPr/>
          <a:lstStyle/>
          <a:p>
            <a:r>
              <a:rPr lang="en-US"/>
              <a:t>Strategic Focus: Apple emphasizes premium branding, design, and customer experience, often resulting in higher profit margins. Samsung, on the other hand, leverages its diverse product range and aggressive marketing to capture a broader market share.
Innovation and R&amp;D: Both companies invest heavily in R&amp;D; however, Apple tends to focus on seamless integration and user experience, while Samsung emphasizes technological innovation and feature-rich products to appeal to a wider customer base.
Value Creation: Apple's value chain is designed to deliver a superior customer experience and brand loyalty, whereas Samsung’s strengths lie in operational efficiency, a broad product portfolio, and adaptability to market demands. 
This comparison highlights how both companies utilize their unique value chains to cater to their respective market strategies and consumer preferences</a:t>
            </a:r>
          </a:p>
        </p188:txBody>
      </p188:reply>
    </p188:replyLst>
    <p188:txBody>
      <a:bodyPr/>
      <a:lstStyle/>
      <a:p>
        <a:r>
          <a:rPr lang="en-US"/>
          <a:t>1. Inbound Logistics
- Apple Inc.: Apple relies on a global network of suppliers for components, often choosing to outsource manufacturing to streamline operations and reduce costs. Its tight control over the supply chain ensures quality and timely delivery of components, particularly for key products like the iPhone.
- Samsung Electronics: Samsung benefits from a vertically integrated supply chain, manufacturing many of its components in-house, including displays and semiconductors. This reduces reliance on third-party suppliers and allows for greater control over quality and costs.</a:t>
        </a:r>
      </a:p>
    </p188:txBody>
  </p188:cm>
</p188:cmLst>
</file>

<file path=ppt/comments/modernComment_10D_F09EC08E.xml><?xml version="1.0" encoding="utf-8"?>
<p188:cmLst xmlns:a="http://schemas.openxmlformats.org/drawingml/2006/main" xmlns:r="http://schemas.openxmlformats.org/officeDocument/2006/relationships" xmlns:p188="http://schemas.microsoft.com/office/powerpoint/2018/8/main">
  <p188:cm id="{29EBA37C-9BF4-4729-8FDC-B7C925166B72}" authorId="{4F5413CB-D1D5-EEFF-649B-74DDFB3BC9D7}" created="2025-03-14T15:39:18.783">
    <pc:sldMkLst xmlns:pc="http://schemas.microsoft.com/office/powerpoint/2013/main/command">
      <pc:docMk/>
      <pc:sldMk cId="4036935822" sldId="269"/>
    </pc:sldMkLst>
    <p188:replyLst>
      <p188:reply id="{27EE0AA7-23AC-4433-9CC8-CAD21185A114}" authorId="{4F5413CB-D1D5-EEFF-649B-74DDFB3BC9D7}" created="2025-03-14T15:39:42.905">
        <p188:txBody>
          <a:bodyPr/>
          <a:lstStyle/>
          <a:p>
            <a:r>
              <a:rPr lang="en-US"/>
              <a:t>1. Brand Identity Confusion:
   - Strong Brand Personalities: Apple and Samsung have distinct brand identities and marketing approaches. A merger could dilute these identities, leading to confusion among customers about the brand's values, messaging, and positioning in the market.
   - Customer Loyalty: Both companies have dedicated customer bases. A merger might alienate loyal customers who identify strongly with either brand, affecting overall customer retention and brand loyalty.</a:t>
            </a:r>
          </a:p>
        </p188:txBody>
      </p188:reply>
      <p188:reply id="{9CB06338-ABBC-4915-A4BD-F5A526BF48EB}" authorId="{4F5413CB-D1D5-EEFF-649B-74DDFB3BC9D7}" created="2025-03-14T15:40:15.639">
        <p188:txBody>
          <a:bodyPr/>
          <a:lstStyle/>
          <a:p>
            <a:r>
              <a:rPr lang="en-US"/>
              <a:t>2. Increased Competition for Market Share:
   - Internal Competition: A merger could create internal competition between product lines that were once considered flagship offerings for both companies. This could lead to conflicts in product marketing strategies and resource allocation, resulting in inefficiencies.
   - Reduced Differentiation: The merger may blur the lines between product offerings, making it difficult to differentiate between what were once clear separate product lines (e.g., iPhones vs. Galaxy phones).</a:t>
            </a:r>
          </a:p>
        </p188:txBody>
      </p188:reply>
      <p188:reply id="{7015E375-DD92-481B-B01B-2D73C3D86DDE}" authorId="{4F5413CB-D1D5-EEFF-649B-74DDFB3BC9D7}" created="2025-03-14T15:40:39.207">
        <p188:txBody>
          <a:bodyPr/>
          <a:lstStyle/>
          <a:p>
            <a:r>
              <a:rPr lang="en-US"/>
              <a:t>3. Misalignment of Marketing Strategies:
   - Diverse Target Markets: Apple’s and Samsung’s target markets and marketing strategies differ significantly. Aligning these disparate approaches could prove complicated and result in ineffective marketing campaigns.
   - Conflicting Priorities: Each company has its priorities based on unique historical contexts. Balancing these priorities within a unified marketing strategy may lead to slow decision-making and missed opportunities.</a:t>
            </a:r>
          </a:p>
        </p188:txBody>
      </p188:reply>
      <p188:reply id="{F7738028-D3BF-4E53-9456-7FB2E678274A}" authorId="{4F5413CB-D1D5-EEFF-649B-74DDFB3BC9D7}" created="2025-03-14T15:41:01.515">
        <p188:txBody>
          <a:bodyPr/>
          <a:lstStyle/>
          <a:p>
            <a:r>
              <a:rPr lang="en-US"/>
              <a:t>4. Regulatory and Public Relations Challenges:
   - Antitrust Issues: A merger between two of the largest players in the tech industry could raise antitrust concerns, drawing scrutiny from regulators. This could lead to negative press and public perception that impacts marketing efforts.
   - Public Backlash: Consumers may perceive the merger as detrimental to competition, potentially leading to negative sentiment toward the new entity, especially regarding pricing and innovation.</a:t>
            </a:r>
          </a:p>
        </p188:txBody>
      </p188:reply>
      <p188:reply id="{1763EBED-DFA8-489C-8C8E-28427A12C175}" authorId="{4F5413CB-D1D5-EEFF-649B-74DDFB3BC9D7}" created="2025-03-14T15:41:27.205">
        <p188:txBody>
          <a:bodyPr/>
          <a:lstStyle/>
          <a:p>
            <a:r>
              <a:rPr lang="en-US"/>
              <a:t>5. Operational Complexity:
   - Integration Challenges: Combining two large organizations entails extensive operations integration, which can divert focus from marketing activities. The complexities of merging operations, supply chains, and technologies might disrupt marketing campaigns and product launches.
   - Resource Allocation: Marketing budgets may need to be redistributed, leading to potential underfunding of previously successful campaigns or initiatives that require ongoing investment.</a:t>
            </a:r>
          </a:p>
        </p188:txBody>
      </p188:reply>
      <p188:reply id="{2F44BDDF-3456-465A-8BF7-A2665FF69D6B}" authorId="{4F5413CB-D1D5-EEFF-649B-74DDFB3BC9D7}" created="2025-03-14T15:41:53.173">
        <p188:txBody>
          <a:bodyPr/>
          <a:lstStyle/>
          <a:p>
            <a:r>
              <a:rPr lang="en-US"/>
              <a:t>6. Innovation Stagnation:
   - Reduced Competitive Pressure: Mergers can sometimes lead to a decrease in innovation, as the competitive pressure that drives both companies to innovate might diminish. This stagnation can affect marketing strategies that rely on promoting cutting-edge products and features.
   - Loss of R&amp;D Focus: Each company has its R&amp;D priorities and style. A merger could lead to conflicts in innovation strategies, hurting the development of new products and features that are critical for marketing efforts.</a:t>
            </a:r>
          </a:p>
        </p188:txBody>
      </p188:reply>
      <p188:reply id="{3D98983A-646F-4793-9940-7ACE0BF773C9}" authorId="{4F5413CB-D1D5-EEFF-649B-74DDFB3BC9D7}" created="2025-03-14T15:42:04.239">
        <p188:txBody>
          <a:bodyPr/>
          <a:lstStyle/>
          <a:p>
            <a:r>
              <a:rPr lang="en-US"/>
              <a:t>while a merger between Apple and Samsung could bring economies of scale and resource advantages, the marketing manager must navigate significant risks concerning brand identity, market competition, operational challenges, and potential public backlash. The ultimate goal of ensuring strong brand positioning, customer loyalty, and innovative product offerings could be jeopardized in such a merger scenario, making it imperative to consider these factors thoroughly.</a:t>
            </a:r>
          </a:p>
        </p188:txBody>
      </p188:reply>
    </p188:replyLst>
    <p188:txBody>
      <a:bodyPr/>
      <a:lstStyle/>
      <a:p>
        <a:r>
          <a:rPr lang="en-US"/>
          <a:t>From a marketing manager's perspective, a merger between Apple and Samsung could present several challenges and drawbacks that could hinder the effectiveness of marketing strategies and overall brand health. Here are some potential negative implications:</a:t>
        </a:r>
      </a:p>
    </p188:txBody>
  </p188:cm>
</p188:cmLst>
</file>

<file path=ppt/comments/modernComment_10E_7A8DE61D.xml><?xml version="1.0" encoding="utf-8"?>
<p188:cmLst xmlns:a="http://schemas.openxmlformats.org/drawingml/2006/main" xmlns:r="http://schemas.openxmlformats.org/officeDocument/2006/relationships" xmlns:p188="http://schemas.microsoft.com/office/powerpoint/2018/8/main">
  <p188:cm id="{DDCB186C-0DBF-4ABD-AA76-EEF02AC13B84}" authorId="{4F5413CB-D1D5-EEFF-649B-74DDFB3BC9D7}" created="2025-03-14T15:43:53.156">
    <pc:sldMkLst xmlns:pc="http://schemas.microsoft.com/office/powerpoint/2013/main/command">
      <pc:docMk/>
      <pc:sldMk cId="2056119837" sldId="270"/>
    </pc:sldMkLst>
    <p188:replyLst>
      <p188:reply id="{ABD305F7-71D7-4B0A-B4F2-49F2C6E0DEAC}" authorId="{4F5413CB-D1D5-EEFF-649B-74DDFB3BC9D7}" created="2025-03-14T16:13:53.968">
        <p188:txBody>
          <a:bodyPr/>
          <a:lstStyle/>
          <a:p>
            <a:r>
              <a:rPr lang="en-US"/>
              <a:t>1. Technology Adoption
- Initiative: Unified Marketing Technology Stack
- Description: Merge CRM, analytics, and automation tools into one platform for streamlined processes.
- Benefits:
  - Improves data analysis and reporting.
  - Enables real-time campaign tracking.
  - Boosts inter-department collaboration.
Barriers: Resistance to change
- Solution: Provide training and pilot programs to demonstrate benefits.</a:t>
            </a:r>
          </a:p>
        </p188:txBody>
      </p188:reply>
      <p188:reply id="{3CC0605E-797A-436E-928A-EBA8AB0CA85D}" authorId="{4F5413CB-D1D5-EEFF-649B-74DDFB3BC9D7}" created="2025-03-14T16:14:32.003">
        <p188:txBody>
          <a:bodyPr/>
          <a:lstStyle/>
          <a:p>
            <a:r>
              <a:rPr lang="en-US"/>
              <a:t>2. Cross-Functional Team Efficiencies
-Initiative: Cross-Functional Marketing Teams
- Description: Create teams with members from various departments to enhance collaboration.
- Benefits:
  - Greater understanding of challenges.
  - Optimized marketing execution.
  - Aligned objectives.
Barriers: Siloed thinking
- Solution: Schedule regular meetings and set shared goals to promote teamwork.</a:t>
            </a:r>
          </a:p>
        </p188:txBody>
      </p188:reply>
      <p188:reply id="{A9108E68-2AE3-40C5-97A1-2A0ADA72F656}" authorId="{4F5413CB-D1D5-EEFF-649B-74DDFB3BC9D7}" created="2025-03-14T16:15:11.883">
        <p188:txBody>
          <a:bodyPr/>
          <a:lstStyle/>
          <a:p>
            <a:r>
              <a:rPr lang="en-US"/>
              <a:t>3. Strategic Procurement
-Initiative: Centralized Procurement Strategy
- Description: Consolidate suppliers and negotiate contracts for better buying power.
- Benefits:
  - Lowers costs.
  - Ensures consistent branding.
  - Strengthens supplier relationships.
Barriers: Disruption of relationships
- Solution: Transition gradually and involve current suppliers in discussions.</a:t>
            </a:r>
          </a:p>
        </p188:txBody>
      </p188:reply>
    </p188:replyLst>
    <p188:txBody>
      <a:bodyPr/>
      <a:lstStyle/>
      <a:p>
        <a:r>
          <a:rPr lang="en-US"/>
          <a:t>As a marketing manager, it's crucial to implement initiatives that integrate and enhance the value chain through technology adoption, team efficiencies, and strategic procurement.</a:t>
        </a:r>
      </a:p>
    </p188:txBody>
  </p188:cm>
</p188:cmLst>
</file>

<file path=ppt/comments/modernComment_10F_B491563A.xml><?xml version="1.0" encoding="utf-8"?>
<p188:cmLst xmlns:a="http://schemas.openxmlformats.org/drawingml/2006/main" xmlns:r="http://schemas.openxmlformats.org/officeDocument/2006/relationships" xmlns:p188="http://schemas.microsoft.com/office/powerpoint/2018/8/main">
  <p188:cm id="{100A3749-EEF1-4308-9264-35012FA2F946}" authorId="{4F5413CB-D1D5-EEFF-649B-74DDFB3BC9D7}" created="2025-03-14T16:16:01.980">
    <pc:sldMkLst xmlns:pc="http://schemas.microsoft.com/office/powerpoint/2013/main/command">
      <pc:docMk/>
      <pc:sldMk cId="3029423674" sldId="271"/>
    </pc:sldMkLst>
    <p188:txBody>
      <a:bodyPr/>
      <a:lstStyle/>
      <a:p>
        <a:r>
          <a:rPr lang="en-US"/>
          <a:t>1. Change Management Communication: Keep stakeholders informed to minimize uncertainty.
2. Feedback Loops: Collect regular feedback to tackle challenges.
3. Pilot Programs: Implement initiatives in phases to reduce risks.
4. Performance Metrics: Set KPIs to assess integrated efforts.
Focusing on these areas will promote a collaborative and agile organization, maximizing customer value.</a:t>
        </a:r>
      </a:p>
    </p188:txBody>
  </p188:cm>
</p188:cmLst>
</file>

<file path=ppt/comments/modernComment_110_499B0947.xml><?xml version="1.0" encoding="utf-8"?>
<p188:cmLst xmlns:a="http://schemas.openxmlformats.org/drawingml/2006/main" xmlns:r="http://schemas.openxmlformats.org/officeDocument/2006/relationships" xmlns:p188="http://schemas.microsoft.com/office/powerpoint/2018/8/main">
  <p188:cm id="{7CB2A18B-DF69-408C-BB2A-8704D351CADC}" authorId="{4F5413CB-D1D5-EEFF-649B-74DDFB3BC9D7}" created="2025-03-14T16:16:37.698">
    <pc:sldMkLst xmlns:pc="http://schemas.microsoft.com/office/powerpoint/2013/main/command">
      <pc:docMk/>
      <pc:sldMk cId="1234897223" sldId="272"/>
    </pc:sldMkLst>
    <p188:replyLst>
      <p188:reply id="{CF5980E9-8A84-4C3A-B8E4-802988223219}" authorId="{4F5413CB-D1D5-EEFF-649B-74DDFB3BC9D7}" created="2025-03-14T16:16:49.780">
        <p188:txBody>
          <a:bodyPr/>
          <a:lstStyle/>
          <a:p>
            <a:r>
              <a:rPr lang="en-US"/>
              <a:t>1. Align Business Objectives: Before proceeding, ensure that both organizations' strategic goals align. Identify shared values and long-term vision to create a unified direction that guides the integration process.</a:t>
            </a:r>
          </a:p>
        </p188:txBody>
      </p188:reply>
      <p188:reply id="{35E457B7-AF63-4A98-90D8-AED6DA12C766}" authorId="{4F5413CB-D1D5-EEFF-649B-74DDFB3BC9D7}" created="2025-03-14T16:17:03.789">
        <p188:txBody>
          <a:bodyPr/>
          <a:lstStyle/>
          <a:p>
            <a:r>
              <a:rPr lang="en-US"/>
              <a:t>2. Conduct Thorough Due Diligence: Engage in comprehensive due diligence to assess financial health, market position, operational capabilities, and cultural compatibility. Understanding these factors helps mitigate risks and identifies synergies that can be leveraged post-merger.</a:t>
            </a:r>
          </a:p>
        </p188:txBody>
      </p188:reply>
      <p188:reply id="{CD8A7501-327C-4CD8-9E0A-34ECA4475298}" authorId="{4F5413CB-D1D5-EEFF-649B-74DDFB3BC9D7}" created="2025-03-14T16:17:16.375">
        <p188:txBody>
          <a:bodyPr/>
          <a:lstStyle/>
          <a:p>
            <a:r>
              <a:rPr lang="en-US"/>
              <a:t>3. Integrate Value Chains: Focus on integrating the value chains by identifying overlapping processes and areas for improvement. This could involve
   - Streamlining Operations: Eliminate redundant processes and consolidate operations to enhance efficiency and reduce costs.
   - Centralizing Supply Chain Management: Combine purchasing and logistics operations to achieve better economies of scale and improve supplier negotiations.</a:t>
            </a:r>
          </a:p>
        </p188:txBody>
      </p188:reply>
      <p188:reply id="{CDCB3320-5B6B-4CED-9D12-D01E0940EF70}" authorId="{4F5413CB-D1D5-EEFF-649B-74DDFB3BC9D7}" created="2025-03-14T16:18:02.612">
        <p188:txBody>
          <a:bodyPr/>
          <a:lstStyle/>
          <a:p>
            <a:r>
              <a:rPr lang="en-US"/>
              <a:t>4. Enhance Product and Service Offerings: Utilize combined resources to enhance existing products and services or develop new offerings. This could involve cross-selling opportunities and sharing technology advancements across both organizations.</a:t>
            </a:r>
          </a:p>
        </p188:txBody>
      </p188:reply>
      <p188:reply id="{85DB6763-9D66-4E4C-833A-14C097BD43E2}" authorId="{4F5413CB-D1D5-EEFF-649B-74DDFB3BC9D7}" created="2025-03-14T16:18:16.874">
        <p188:txBody>
          <a:bodyPr/>
          <a:lstStyle/>
          <a:p>
            <a:r>
              <a:rPr lang="en-US"/>
              <a:t>5. Leverage Technology: Invest in technology integration to ensure seamless communication and data sharing between the two organizations. This could lead to improved operational efficiency and enhanced customer experiences.</a:t>
            </a:r>
          </a:p>
        </p188:txBody>
      </p188:reply>
      <p188:reply id="{4239B9C4-6DE1-4A1D-96D9-D85CACAD277D}" authorId="{4F5413CB-D1D5-EEFF-649B-74DDFB3BC9D7}" created="2025-03-14T16:18:31.864">
        <p188:txBody>
          <a:bodyPr/>
          <a:lstStyle/>
          <a:p>
            <a:r>
              <a:rPr lang="en-US"/>
              <a:t>6. Foster Cultural Integration: Address cultural differences proactively. Develop programs that promote collaboration and respect for diverse working styles. Employee buy-in is essential for a successful transition, so prioritize communication and involvement throughout the integration process.</a:t>
            </a:r>
          </a:p>
        </p188:txBody>
      </p188:reply>
      <p188:reply id="{380FC05B-B67F-4D12-9AE3-F2B46A2573C2}" authorId="{4F5413CB-D1D5-EEFF-649B-74DDFB3BC9D7}" created="2025-03-14T16:18:45.409">
        <p188:txBody>
          <a:bodyPr/>
          <a:lstStyle/>
          <a:p>
            <a:r>
              <a:rPr lang="en-US"/>
              <a:t>7. Implement Change Management Strategies: Adopt change management techniques to guide employees through the transition. Provide training and support to alleviate concerns and promote a smooth integration of teams.</a:t>
            </a:r>
          </a:p>
        </p188:txBody>
      </p188:reply>
      <p188:reply id="{CF16B1C4-40EF-4A83-8BC4-F088F9D7DBA8}" authorId="{4F5413CB-D1D5-EEFF-649B-74DDFB3BC9D7}" created="2025-03-14T16:19:00.204">
        <p188:txBody>
          <a:bodyPr/>
          <a:lstStyle/>
          <a:p>
            <a:r>
              <a:rPr lang="en-US"/>
              <a:t>8. Establish Clear Communication Channels: Maintain transparent communication with all stakeholders, including employees, customers, and partners. Regular updates can help manage expectations and build trust during the transition.</a:t>
            </a:r>
          </a:p>
        </p188:txBody>
      </p188:reply>
      <p188:reply id="{137E2F01-9590-498B-A2AD-AD4FB9E32B2E}" authorId="{4F5413CB-D1D5-EEFF-649B-74DDFB3BC9D7}" created="2025-03-14T16:19:14.038">
        <p188:txBody>
          <a:bodyPr/>
          <a:lstStyle/>
          <a:p>
            <a:r>
              <a:rPr lang="en-US"/>
              <a:t>9. Measure Performance and Adjust: Establish key performance indicators (KPIs) to evaluate the success of the merger or acquisition. Regularly review these metrics and be agile in adjusting strategies to optimize the integration process continually.</a:t>
            </a:r>
          </a:p>
        </p188:txBody>
      </p188:reply>
      <p188:reply id="{1611F4F6-D162-4A64-94FE-9B289586479D}" authorId="{4F5413CB-D1D5-EEFF-649B-74DDFB3BC9D7}" created="2025-03-14T16:19:28.890">
        <p188:txBody>
          <a:bodyPr/>
          <a:lstStyle/>
          <a:p>
            <a:r>
              <a:rPr lang="en-US"/>
              <a:t>the successful integration of the value chains of both organizations in a merger or acquisition hinges on thoughtful strategic recommendations. By aligning objectives, optimizing operational efficiencies, and fostering cultural cohesion, both organizations can create a synergistic effect that enhances value for customers and stakeholders alike. A proactive approach to integration not only minimizes disruptions but also organizes resources to achieve a competitive advantage in the marketplace. The ultimate goal should be the creation of a stronger, more resilient organization that effectively meets market demands and drives innovation.</a:t>
            </a:r>
          </a:p>
        </p188:txBody>
      </p188:reply>
    </p188:replyLst>
    <p188:txBody>
      <a:bodyPr/>
      <a:lstStyle/>
      <a:p>
        <a:r>
          <a:rPr lang="en-US"/>
          <a:t>When considering the merger or acquisition of two organizations, it is crucial to provide strategic recommendations that facilitate seamless integration and optimize the value chains of both entities. Here are some key recommendations:</a:t>
        </a:r>
      </a:p>
    </p188:txBody>
  </p188:cm>
</p188:cmLst>
</file>

<file path=ppt/comments/modernComment_111_E0598022.xml><?xml version="1.0" encoding="utf-8"?>
<p188:cmLst xmlns:a="http://schemas.openxmlformats.org/drawingml/2006/main" xmlns:r="http://schemas.openxmlformats.org/officeDocument/2006/relationships" xmlns:p188="http://schemas.microsoft.com/office/powerpoint/2018/8/main">
  <p188:cm id="{DEF43240-5164-4B48-B63C-FBE2434F3720}" authorId="{4F5413CB-D1D5-EEFF-649B-74DDFB3BC9D7}" created="2025-03-14T15:33:41.513">
    <pc:sldMkLst xmlns:pc="http://schemas.microsoft.com/office/powerpoint/2013/main/command">
      <pc:docMk/>
      <pc:sldMk cId="3763961890" sldId="273"/>
    </pc:sldMkLst>
    <p188:replyLst>
      <p188:reply id="{D7DC7B96-B558-4707-92E8-532427ACAD59}" authorId="{4F5413CB-D1D5-EEFF-649B-74DDFB3BC9D7}" created="2025-03-14T15:34:17.209">
        <p188:txBody>
          <a:bodyPr/>
          <a:lstStyle/>
          <a:p>
            <a:r>
              <a:rPr lang="en-US"/>
              <a:t>Weaknesses:
1. Legal Challenges: Samsung has faced various legal issues, including patent disputes, which can affect its reputation and financial performance.
2. Dependence on Smartphone Market: A significant portion of its revenue comes from the smartphone division, making it vulnerable to market fluctuations and intense competition.
3. Price Competition: As a major player in consumer electronics, Samsung deals with constant price undercutting from competitors, which can squeeze profit margins.
4. Complex Organizational Structure: Its large and complex corporate structure can sometimes lead to inefficiencies and slow decision-making.</a:t>
            </a:r>
          </a:p>
        </p188:txBody>
      </p188:reply>
      <p188:reply id="{BBBCCB3E-6AF5-4E9C-9ADD-C6DCB4CCBB8E}" authorId="{4F5413CB-D1D5-EEFF-649B-74DDFB3BC9D7}" created="2025-03-14T15:34:50.181">
        <p188:txBody>
          <a:bodyPr/>
          <a:lstStyle/>
          <a:p>
            <a:r>
              <a:rPr lang="en-US"/>
              <a:t>Opportunities:
1. Emerging Markets: Expanding into high-growth emerging markets presents opportunities for increased sales and market share.
2. 5G Technology: Investing in 5G technology and related devices can position Samsung as a leader in next-generation technology.
3. Smart Home Solutions: With the rise of IoT (Internet of Things), Samsung can capitalize on the growing demand for smart home appliances and systems.
4. Sustainability Initiatives: Focusing on eco-friendly products and practices can enhance brand image and appeal to environmentally conscious consumers.</a:t>
            </a:r>
          </a:p>
        </p188:txBody>
      </p188:reply>
      <p188:reply id="{D98EADF3-DF1D-43F6-89F9-F0C2DDF8DE47}" authorId="{4F5413CB-D1D5-EEFF-649B-74DDFB3BC9D7}" created="2025-03-14T15:35:22.174">
        <p188:txBody>
          <a:bodyPr/>
          <a:lstStyle/>
          <a:p>
            <a:r>
              <a:rPr lang="en-US"/>
              <a:t>Threats:
1. Intense Competition: Samsung faces fierce competition from companies like Apple, Huawei, and Xiaomi, which can impact market share and pricing strategies.
2. Rapid Technological Changes: Keeping up with fast-paced technological advancements requires ongoing investment and adaptation, posing a risk of obsolescence.
3. Economic Fluctuations: Global economic downturns and fluctuations can affect consumer spending on electronics, impacting sales.
4. Supply Chain Disruptions: Events like natural disasters, pandemics, or geopolitical tensions can disrupt supply chains, affecting production and distribution.</a:t>
            </a:r>
          </a:p>
        </p188:txBody>
      </p188:reply>
      <p188:reply id="{6FACBEAF-68AD-4ECD-8C19-4732DC8C7C9C}" authorId="{4F5413CB-D1D5-EEFF-649B-74DDFB3BC9D7}" created="2025-03-14T15:35:33.177">
        <p188:txBody>
          <a:bodyPr/>
          <a:lstStyle/>
          <a:p>
            <a:r>
              <a:rPr lang="en-US"/>
              <a:t>This SWOT analysis highlights Samsung Electronics' strengths and weaknesses compared to external opportunities and threats, providing insight into its strategic position in the market.</a:t>
            </a:r>
          </a:p>
        </p188:txBody>
      </p188:reply>
    </p188:replyLst>
    <p188:txBody>
      <a:bodyPr/>
      <a:lstStyle/>
      <a:p>
        <a:r>
          <a:rPr lang="en-US"/>
          <a:t>Strengths:
1. Brand Recognition: Samsung is one of the most recognized and trusted brands in the global electronics market, known for quality and innovation.
2. Diverse Product Range: The company offers a wide array of products, including smartphones, TVs, appliances, semiconductors, and more, reducing reliance on a single revenue stream.
3. Strong R&amp;D Investment: Samsung invests heavily in research and development, allowing it to lead in technology innovation and product advancements.
4. Global Presence: The company has a vast distribution network and operations in numerous countries, enhancing its market reach and customer base.</a:t>
        </a:r>
      </a:p>
    </p188:txBody>
  </p188:cm>
</p188:cmLst>
</file>

<file path=ppt/diagrams/_rels/data11.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35.png"/><Relationship Id="rId7" Type="http://schemas.openxmlformats.org/officeDocument/2006/relationships/image" Target="../media/image39.png"/><Relationship Id="rId2" Type="http://schemas.openxmlformats.org/officeDocument/2006/relationships/image" Target="../media/image34.svg"/><Relationship Id="rId1" Type="http://schemas.openxmlformats.org/officeDocument/2006/relationships/image" Target="../media/image33.png"/><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36.svg"/></Relationships>
</file>

<file path=ppt/diagrams/_rels/data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ata6.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7.png"/><Relationship Id="rId7" Type="http://schemas.openxmlformats.org/officeDocument/2006/relationships/image" Target="../media/image19.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8.svg"/></Relationships>
</file>

<file path=ppt/diagrams/_rels/data8.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12" Type="http://schemas.openxmlformats.org/officeDocument/2006/relationships/image" Target="../media/image32.sv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11" Type="http://schemas.openxmlformats.org/officeDocument/2006/relationships/image" Target="../media/image31.png"/><Relationship Id="rId5" Type="http://schemas.openxmlformats.org/officeDocument/2006/relationships/image" Target="../media/image25.png"/><Relationship Id="rId10" Type="http://schemas.openxmlformats.org/officeDocument/2006/relationships/image" Target="../media/image30.svg"/><Relationship Id="rId4" Type="http://schemas.openxmlformats.org/officeDocument/2006/relationships/image" Target="../media/image24.svg"/><Relationship Id="rId9" Type="http://schemas.openxmlformats.org/officeDocument/2006/relationships/image" Target="../media/image29.png"/></Relationships>
</file>

<file path=ppt/diagrams/_rels/drawing11.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35.png"/><Relationship Id="rId7" Type="http://schemas.openxmlformats.org/officeDocument/2006/relationships/image" Target="../media/image39.png"/><Relationship Id="rId2" Type="http://schemas.openxmlformats.org/officeDocument/2006/relationships/image" Target="../media/image34.svg"/><Relationship Id="rId1" Type="http://schemas.openxmlformats.org/officeDocument/2006/relationships/image" Target="../media/image33.png"/><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36.svg"/></Relationships>
</file>

<file path=ppt/diagrams/_rels/drawing2.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rawing6.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7.png"/><Relationship Id="rId7" Type="http://schemas.openxmlformats.org/officeDocument/2006/relationships/image" Target="../media/image19.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8.svg"/></Relationships>
</file>

<file path=ppt/diagrams/_rels/drawing8.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12" Type="http://schemas.openxmlformats.org/officeDocument/2006/relationships/image" Target="../media/image32.sv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11" Type="http://schemas.openxmlformats.org/officeDocument/2006/relationships/image" Target="../media/image31.png"/><Relationship Id="rId5" Type="http://schemas.openxmlformats.org/officeDocument/2006/relationships/image" Target="../media/image25.png"/><Relationship Id="rId10" Type="http://schemas.openxmlformats.org/officeDocument/2006/relationships/image" Target="../media/image30.svg"/><Relationship Id="rId4" Type="http://schemas.openxmlformats.org/officeDocument/2006/relationships/image" Target="../media/image24.svg"/><Relationship Id="rId9" Type="http://schemas.openxmlformats.org/officeDocument/2006/relationships/image" Target="../media/image29.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AE9F0C-6520-4E97-8D34-D116D69AEB74}"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US"/>
        </a:p>
      </dgm:t>
    </dgm:pt>
    <dgm:pt modelId="{B7BE9934-DFF4-4B87-9D9B-B96F99B6B2E0}">
      <dgm:prSet/>
      <dgm:spPr/>
      <dgm:t>
        <a:bodyPr/>
        <a:lstStyle/>
        <a:p>
          <a:r>
            <a:rPr lang="en-US"/>
            <a:t>Market Capitalization</a:t>
          </a:r>
        </a:p>
      </dgm:t>
    </dgm:pt>
    <dgm:pt modelId="{D5D6409B-D036-4030-A338-E46F6C353390}" type="parTrans" cxnId="{91D93949-54A6-4BE7-9BBE-61C694733997}">
      <dgm:prSet/>
      <dgm:spPr/>
      <dgm:t>
        <a:bodyPr/>
        <a:lstStyle/>
        <a:p>
          <a:endParaRPr lang="en-US"/>
        </a:p>
      </dgm:t>
    </dgm:pt>
    <dgm:pt modelId="{4A77AEA9-D5F4-49BD-B00D-2F0A61642B3C}" type="sibTrans" cxnId="{91D93949-54A6-4BE7-9BBE-61C694733997}">
      <dgm:prSet/>
      <dgm:spPr/>
      <dgm:t>
        <a:bodyPr/>
        <a:lstStyle/>
        <a:p>
          <a:endParaRPr lang="en-US"/>
        </a:p>
      </dgm:t>
    </dgm:pt>
    <dgm:pt modelId="{289E6069-75B2-4706-B1BD-1B7B670382BA}">
      <dgm:prSet/>
      <dgm:spPr/>
      <dgm:t>
        <a:bodyPr/>
        <a:lstStyle/>
        <a:p>
          <a:r>
            <a:rPr lang="en-US"/>
            <a:t>As of late 2023, Apple's market capitalization is typically over $2 trillion, making it one of the most valuable companies in the world.</a:t>
          </a:r>
        </a:p>
      </dgm:t>
    </dgm:pt>
    <dgm:pt modelId="{29A84AAE-35CC-40AF-9F84-5B35D921BF57}" type="parTrans" cxnId="{C6EB47C0-68A2-4C00-8246-0E22BB0AD444}">
      <dgm:prSet/>
      <dgm:spPr/>
      <dgm:t>
        <a:bodyPr/>
        <a:lstStyle/>
        <a:p>
          <a:endParaRPr lang="en-US"/>
        </a:p>
      </dgm:t>
    </dgm:pt>
    <dgm:pt modelId="{F0E9DFBA-6576-412B-97FD-453783DF0A80}" type="sibTrans" cxnId="{C6EB47C0-68A2-4C00-8246-0E22BB0AD444}">
      <dgm:prSet/>
      <dgm:spPr/>
      <dgm:t>
        <a:bodyPr/>
        <a:lstStyle/>
        <a:p>
          <a:endParaRPr lang="en-US"/>
        </a:p>
      </dgm:t>
    </dgm:pt>
    <dgm:pt modelId="{2500F74C-F43D-4CA8-8431-344ADBCB3276}">
      <dgm:prSet/>
      <dgm:spPr/>
      <dgm:t>
        <a:bodyPr/>
        <a:lstStyle/>
        <a:p>
          <a:r>
            <a:rPr lang="en-US"/>
            <a:t>Revenue</a:t>
          </a:r>
        </a:p>
      </dgm:t>
    </dgm:pt>
    <dgm:pt modelId="{A9453F51-8824-4412-B6A4-E6B324BF624F}" type="parTrans" cxnId="{4B58341E-1784-41D8-A125-CD508FAFE1D7}">
      <dgm:prSet/>
      <dgm:spPr/>
      <dgm:t>
        <a:bodyPr/>
        <a:lstStyle/>
        <a:p>
          <a:endParaRPr lang="en-US"/>
        </a:p>
      </dgm:t>
    </dgm:pt>
    <dgm:pt modelId="{710D1422-0D8C-4844-8A32-31DF8A0F34A0}" type="sibTrans" cxnId="{4B58341E-1784-41D8-A125-CD508FAFE1D7}">
      <dgm:prSet/>
      <dgm:spPr/>
      <dgm:t>
        <a:bodyPr/>
        <a:lstStyle/>
        <a:p>
          <a:endParaRPr lang="en-US"/>
        </a:p>
      </dgm:t>
    </dgm:pt>
    <dgm:pt modelId="{B82A4F48-0B34-4F29-AE5A-9FBDAA85A6CB}">
      <dgm:prSet/>
      <dgm:spPr/>
      <dgm:t>
        <a:bodyPr/>
        <a:lstStyle/>
        <a:p>
          <a:r>
            <a:rPr lang="en-US"/>
            <a:t>Apple showed a current ratio of 0.92 in Financial strength</a:t>
          </a:r>
        </a:p>
      </dgm:t>
    </dgm:pt>
    <dgm:pt modelId="{32DFCC44-7EC2-441E-BF36-9B68EE212BAA}" type="parTrans" cxnId="{9CEEDBAE-028F-4CBF-AFFE-EC566B48A428}">
      <dgm:prSet/>
      <dgm:spPr/>
      <dgm:t>
        <a:bodyPr/>
        <a:lstStyle/>
        <a:p>
          <a:endParaRPr lang="en-US"/>
        </a:p>
      </dgm:t>
    </dgm:pt>
    <dgm:pt modelId="{287DC0AB-9375-4927-BA9C-34A8AAE019C2}" type="sibTrans" cxnId="{9CEEDBAE-028F-4CBF-AFFE-EC566B48A428}">
      <dgm:prSet/>
      <dgm:spPr/>
      <dgm:t>
        <a:bodyPr/>
        <a:lstStyle/>
        <a:p>
          <a:endParaRPr lang="en-US"/>
        </a:p>
      </dgm:t>
    </dgm:pt>
    <dgm:pt modelId="{D836E842-F7D8-492C-B5BB-4F74438A9A3E}">
      <dgm:prSet/>
      <dgm:spPr/>
      <dgm:t>
        <a:bodyPr/>
        <a:lstStyle/>
        <a:p>
          <a:r>
            <a:rPr lang="en-US"/>
            <a:t>Net Income</a:t>
          </a:r>
        </a:p>
      </dgm:t>
    </dgm:pt>
    <dgm:pt modelId="{670D0124-7AD1-48CF-8384-37F981608C75}" type="parTrans" cxnId="{299E3EE5-556F-44DA-8214-C7AB8B9BBF62}">
      <dgm:prSet/>
      <dgm:spPr/>
      <dgm:t>
        <a:bodyPr/>
        <a:lstStyle/>
        <a:p>
          <a:endParaRPr lang="en-US"/>
        </a:p>
      </dgm:t>
    </dgm:pt>
    <dgm:pt modelId="{0A41C58B-9F10-4299-80A8-92E90C03CDE9}" type="sibTrans" cxnId="{299E3EE5-556F-44DA-8214-C7AB8B9BBF62}">
      <dgm:prSet/>
      <dgm:spPr/>
      <dgm:t>
        <a:bodyPr/>
        <a:lstStyle/>
        <a:p>
          <a:endParaRPr lang="en-US"/>
        </a:p>
      </dgm:t>
    </dgm:pt>
    <dgm:pt modelId="{BC10DC27-5968-40BD-93C5-3F7AA0A4475C}">
      <dgm:prSet/>
      <dgm:spPr/>
      <dgm:t>
        <a:bodyPr/>
        <a:lstStyle/>
        <a:p>
          <a:r>
            <a:rPr lang="en-US"/>
            <a:t>Apple reported a net income of about $94 billion for the most recent fiscal year</a:t>
          </a:r>
        </a:p>
      </dgm:t>
    </dgm:pt>
    <dgm:pt modelId="{77B10F33-9BE2-46EE-9580-931A71B63C6C}" type="parTrans" cxnId="{DE73ED90-125F-41FA-B6A9-7E51D45B2A08}">
      <dgm:prSet/>
      <dgm:spPr/>
      <dgm:t>
        <a:bodyPr/>
        <a:lstStyle/>
        <a:p>
          <a:endParaRPr lang="en-US"/>
        </a:p>
      </dgm:t>
    </dgm:pt>
    <dgm:pt modelId="{FDA8A70C-C671-471C-92C8-FF08CE93F037}" type="sibTrans" cxnId="{DE73ED90-125F-41FA-B6A9-7E51D45B2A08}">
      <dgm:prSet/>
      <dgm:spPr/>
      <dgm:t>
        <a:bodyPr/>
        <a:lstStyle/>
        <a:p>
          <a:endParaRPr lang="en-US"/>
        </a:p>
      </dgm:t>
    </dgm:pt>
    <dgm:pt modelId="{5E4581BC-7995-426D-85CC-06502DAEDCE4}">
      <dgm:prSet/>
      <dgm:spPr/>
      <dgm:t>
        <a:bodyPr/>
        <a:lstStyle/>
        <a:p>
          <a:r>
            <a:rPr lang="en-US"/>
            <a:t>Dividends</a:t>
          </a:r>
        </a:p>
      </dgm:t>
    </dgm:pt>
    <dgm:pt modelId="{FBEA90C3-D3FA-4886-A3F6-A566D5390000}" type="parTrans" cxnId="{DEE5BCE3-A304-417B-B926-00CD2427D45D}">
      <dgm:prSet/>
      <dgm:spPr/>
      <dgm:t>
        <a:bodyPr/>
        <a:lstStyle/>
        <a:p>
          <a:endParaRPr lang="en-US"/>
        </a:p>
      </dgm:t>
    </dgm:pt>
    <dgm:pt modelId="{A4F10808-78F0-41C6-9F62-FDCD6B1A1EC9}" type="sibTrans" cxnId="{DEE5BCE3-A304-417B-B926-00CD2427D45D}">
      <dgm:prSet/>
      <dgm:spPr/>
      <dgm:t>
        <a:bodyPr/>
        <a:lstStyle/>
        <a:p>
          <a:endParaRPr lang="en-US"/>
        </a:p>
      </dgm:t>
    </dgm:pt>
    <dgm:pt modelId="{1461CA31-5139-458F-B4F3-83DB7ED9B8BE}">
      <dgm:prSet/>
      <dgm:spPr/>
      <dgm:t>
        <a:bodyPr/>
        <a:lstStyle/>
        <a:p>
          <a:r>
            <a:rPr lang="en-US"/>
            <a:t>Apple has been paying dividends since 2012 and has increased its dividend payout annually, reflecting its robust financial health.</a:t>
          </a:r>
        </a:p>
      </dgm:t>
    </dgm:pt>
    <dgm:pt modelId="{9F06AF98-C802-4B31-84C9-45EBBEF7D88B}" type="parTrans" cxnId="{7D6D5B96-C334-44EE-BAB8-42042C53AE26}">
      <dgm:prSet/>
      <dgm:spPr/>
      <dgm:t>
        <a:bodyPr/>
        <a:lstStyle/>
        <a:p>
          <a:endParaRPr lang="en-US"/>
        </a:p>
      </dgm:t>
    </dgm:pt>
    <dgm:pt modelId="{A86DDA3F-F3F0-44C7-B6DD-BBBDDD8C2CC1}" type="sibTrans" cxnId="{7D6D5B96-C334-44EE-BAB8-42042C53AE26}">
      <dgm:prSet/>
      <dgm:spPr/>
      <dgm:t>
        <a:bodyPr/>
        <a:lstStyle/>
        <a:p>
          <a:endParaRPr lang="en-US"/>
        </a:p>
      </dgm:t>
    </dgm:pt>
    <dgm:pt modelId="{8EA8B17A-4CC5-4049-A0FD-8E465B330141}">
      <dgm:prSet/>
      <dgm:spPr/>
      <dgm:t>
        <a:bodyPr/>
        <a:lstStyle/>
        <a:p>
          <a:r>
            <a:rPr lang="en-US"/>
            <a:t>Employees</a:t>
          </a:r>
        </a:p>
      </dgm:t>
    </dgm:pt>
    <dgm:pt modelId="{CB478485-4853-49EC-86C3-D5082D01A4EF}" type="parTrans" cxnId="{671234D3-1814-4B05-A909-086821BDDB5C}">
      <dgm:prSet/>
      <dgm:spPr/>
      <dgm:t>
        <a:bodyPr/>
        <a:lstStyle/>
        <a:p>
          <a:endParaRPr lang="en-US"/>
        </a:p>
      </dgm:t>
    </dgm:pt>
    <dgm:pt modelId="{070E6018-CE82-4862-ADE6-9D6B6F165CC9}" type="sibTrans" cxnId="{671234D3-1814-4B05-A909-086821BDDB5C}">
      <dgm:prSet/>
      <dgm:spPr/>
      <dgm:t>
        <a:bodyPr/>
        <a:lstStyle/>
        <a:p>
          <a:endParaRPr lang="en-US"/>
        </a:p>
      </dgm:t>
    </dgm:pt>
    <dgm:pt modelId="{AE00B7AE-B089-40DC-A8BF-781561ECAB49}">
      <dgm:prSet/>
      <dgm:spPr/>
      <dgm:t>
        <a:bodyPr/>
        <a:lstStyle/>
        <a:p>
          <a:r>
            <a:rPr lang="en-US"/>
            <a:t>Apple employs over 160,000 people globally</a:t>
          </a:r>
        </a:p>
      </dgm:t>
    </dgm:pt>
    <dgm:pt modelId="{72781649-D522-474F-87F0-28BDC1CB8A48}" type="parTrans" cxnId="{6E61DBFE-1986-4B2A-BF1E-061D1C90FDDA}">
      <dgm:prSet/>
      <dgm:spPr/>
      <dgm:t>
        <a:bodyPr/>
        <a:lstStyle/>
        <a:p>
          <a:endParaRPr lang="en-US"/>
        </a:p>
      </dgm:t>
    </dgm:pt>
    <dgm:pt modelId="{38E7242C-2F42-4399-B059-47E55509D084}" type="sibTrans" cxnId="{6E61DBFE-1986-4B2A-BF1E-061D1C90FDDA}">
      <dgm:prSet/>
      <dgm:spPr/>
      <dgm:t>
        <a:bodyPr/>
        <a:lstStyle/>
        <a:p>
          <a:endParaRPr lang="en-US"/>
        </a:p>
      </dgm:t>
    </dgm:pt>
    <dgm:pt modelId="{5D196448-2F79-46CF-A78F-4EB5FC839027}">
      <dgm:prSet/>
      <dgm:spPr/>
      <dgm:t>
        <a:bodyPr/>
        <a:lstStyle/>
        <a:p>
          <a:r>
            <a:rPr lang="en-US"/>
            <a:t>R&amp;D Expenses</a:t>
          </a:r>
        </a:p>
      </dgm:t>
    </dgm:pt>
    <dgm:pt modelId="{64F17E55-331A-4E6F-BB14-F2D1A6B461C1}" type="parTrans" cxnId="{6A4C2128-0F6A-4125-AADD-380608D3C93B}">
      <dgm:prSet/>
      <dgm:spPr/>
      <dgm:t>
        <a:bodyPr/>
        <a:lstStyle/>
        <a:p>
          <a:endParaRPr lang="en-US"/>
        </a:p>
      </dgm:t>
    </dgm:pt>
    <dgm:pt modelId="{B1B6CCD1-7857-4770-8B07-56F38A0C0A16}" type="sibTrans" cxnId="{6A4C2128-0F6A-4125-AADD-380608D3C93B}">
      <dgm:prSet/>
      <dgm:spPr/>
      <dgm:t>
        <a:bodyPr/>
        <a:lstStyle/>
        <a:p>
          <a:endParaRPr lang="en-US"/>
        </a:p>
      </dgm:t>
    </dgm:pt>
    <dgm:pt modelId="{A5639BCE-60C3-4D9B-8229-7E34631885EE}">
      <dgm:prSet/>
      <dgm:spPr/>
      <dgm:t>
        <a:bodyPr/>
        <a:lstStyle/>
        <a:p>
          <a:r>
            <a:rPr lang="en-US"/>
            <a:t>In 2022, the company spent approximately $27 billion on R&amp;D.</a:t>
          </a:r>
        </a:p>
      </dgm:t>
    </dgm:pt>
    <dgm:pt modelId="{EC64B7B1-2BDE-4335-A437-ED0FE8E609B9}" type="parTrans" cxnId="{8DD726D3-270D-4F56-8864-EDF71CE547A3}">
      <dgm:prSet/>
      <dgm:spPr/>
      <dgm:t>
        <a:bodyPr/>
        <a:lstStyle/>
        <a:p>
          <a:endParaRPr lang="en-US"/>
        </a:p>
      </dgm:t>
    </dgm:pt>
    <dgm:pt modelId="{D373B90B-E767-4000-BBBD-BB219F90024F}" type="sibTrans" cxnId="{8DD726D3-270D-4F56-8864-EDF71CE547A3}">
      <dgm:prSet/>
      <dgm:spPr/>
      <dgm:t>
        <a:bodyPr/>
        <a:lstStyle/>
        <a:p>
          <a:endParaRPr lang="en-US"/>
        </a:p>
      </dgm:t>
    </dgm:pt>
    <dgm:pt modelId="{AF42E15C-E2F1-488D-A7FA-19185375C1EC}">
      <dgm:prSet/>
      <dgm:spPr/>
      <dgm:t>
        <a:bodyPr/>
        <a:lstStyle/>
        <a:p>
          <a:r>
            <a:rPr lang="en-US"/>
            <a:t>Stock Performance</a:t>
          </a:r>
        </a:p>
      </dgm:t>
    </dgm:pt>
    <dgm:pt modelId="{13EA400F-275E-471B-B07B-DBDDBE465B7A}" type="parTrans" cxnId="{00755879-B619-44D1-8F9D-5AB805506B7E}">
      <dgm:prSet/>
      <dgm:spPr/>
      <dgm:t>
        <a:bodyPr/>
        <a:lstStyle/>
        <a:p>
          <a:endParaRPr lang="en-US"/>
        </a:p>
      </dgm:t>
    </dgm:pt>
    <dgm:pt modelId="{7B6CD037-7E19-4550-9A54-57DD3D6997D7}" type="sibTrans" cxnId="{00755879-B619-44D1-8F9D-5AB805506B7E}">
      <dgm:prSet/>
      <dgm:spPr/>
      <dgm:t>
        <a:bodyPr/>
        <a:lstStyle/>
        <a:p>
          <a:endParaRPr lang="en-US"/>
        </a:p>
      </dgm:t>
    </dgm:pt>
    <dgm:pt modelId="{01BF1104-D2BB-4A12-AB4E-52EE89499242}">
      <dgm:prSet/>
      <dgm:spPr/>
      <dgm:t>
        <a:bodyPr/>
        <a:lstStyle/>
        <a:p>
          <a:r>
            <a:rPr lang="en-US"/>
            <a:t>Apple reached an all-time high in closing price on 12/26/24 at $259.02</a:t>
          </a:r>
        </a:p>
      </dgm:t>
    </dgm:pt>
    <dgm:pt modelId="{BFD06875-3D8B-4288-9F29-1559D87247E4}" type="parTrans" cxnId="{22D98248-C68E-470D-8C97-7795F253838C}">
      <dgm:prSet/>
      <dgm:spPr/>
      <dgm:t>
        <a:bodyPr/>
        <a:lstStyle/>
        <a:p>
          <a:endParaRPr lang="en-US"/>
        </a:p>
      </dgm:t>
    </dgm:pt>
    <dgm:pt modelId="{F8853F90-6A63-4604-9652-87ECABF3A223}" type="sibTrans" cxnId="{22D98248-C68E-470D-8C97-7795F253838C}">
      <dgm:prSet/>
      <dgm:spPr/>
      <dgm:t>
        <a:bodyPr/>
        <a:lstStyle/>
        <a:p>
          <a:endParaRPr lang="en-US"/>
        </a:p>
      </dgm:t>
    </dgm:pt>
    <dgm:pt modelId="{AC465F2F-4F13-4BA2-AFE3-4BCAC25EEA90}" type="pres">
      <dgm:prSet presAssocID="{09AE9F0C-6520-4E97-8D34-D116D69AEB74}" presName="Name0" presStyleCnt="0">
        <dgm:presLayoutVars>
          <dgm:dir/>
          <dgm:animLvl val="lvl"/>
          <dgm:resizeHandles val="exact"/>
        </dgm:presLayoutVars>
      </dgm:prSet>
      <dgm:spPr/>
    </dgm:pt>
    <dgm:pt modelId="{5B502E72-2EAF-41E3-A6D4-CC1BFB36CBA6}" type="pres">
      <dgm:prSet presAssocID="{B7BE9934-DFF4-4B87-9D9B-B96F99B6B2E0}" presName="linNode" presStyleCnt="0"/>
      <dgm:spPr/>
    </dgm:pt>
    <dgm:pt modelId="{850FF275-7EA8-4404-97BE-0233203BE5A3}" type="pres">
      <dgm:prSet presAssocID="{B7BE9934-DFF4-4B87-9D9B-B96F99B6B2E0}" presName="parentText" presStyleLbl="node1" presStyleIdx="0" presStyleCnt="7">
        <dgm:presLayoutVars>
          <dgm:chMax val="1"/>
          <dgm:bulletEnabled val="1"/>
        </dgm:presLayoutVars>
      </dgm:prSet>
      <dgm:spPr/>
    </dgm:pt>
    <dgm:pt modelId="{B2724871-22C1-45C8-8B12-B2B405AD64AB}" type="pres">
      <dgm:prSet presAssocID="{B7BE9934-DFF4-4B87-9D9B-B96F99B6B2E0}" presName="descendantText" presStyleLbl="alignAccFollowNode1" presStyleIdx="0" presStyleCnt="7">
        <dgm:presLayoutVars>
          <dgm:bulletEnabled val="1"/>
        </dgm:presLayoutVars>
      </dgm:prSet>
      <dgm:spPr/>
    </dgm:pt>
    <dgm:pt modelId="{6162CB10-B5CF-40A4-A77C-D53428F98B9B}" type="pres">
      <dgm:prSet presAssocID="{4A77AEA9-D5F4-49BD-B00D-2F0A61642B3C}" presName="sp" presStyleCnt="0"/>
      <dgm:spPr/>
    </dgm:pt>
    <dgm:pt modelId="{EDB41EA3-CAE8-4CF3-B092-55EC0CAEEAEA}" type="pres">
      <dgm:prSet presAssocID="{2500F74C-F43D-4CA8-8431-344ADBCB3276}" presName="linNode" presStyleCnt="0"/>
      <dgm:spPr/>
    </dgm:pt>
    <dgm:pt modelId="{A7758357-A654-483F-BCD9-BE2AE144F125}" type="pres">
      <dgm:prSet presAssocID="{2500F74C-F43D-4CA8-8431-344ADBCB3276}" presName="parentText" presStyleLbl="node1" presStyleIdx="1" presStyleCnt="7">
        <dgm:presLayoutVars>
          <dgm:chMax val="1"/>
          <dgm:bulletEnabled val="1"/>
        </dgm:presLayoutVars>
      </dgm:prSet>
      <dgm:spPr/>
    </dgm:pt>
    <dgm:pt modelId="{55B37DC0-9683-4321-9102-CDAE84EBE387}" type="pres">
      <dgm:prSet presAssocID="{2500F74C-F43D-4CA8-8431-344ADBCB3276}" presName="descendantText" presStyleLbl="alignAccFollowNode1" presStyleIdx="1" presStyleCnt="7">
        <dgm:presLayoutVars>
          <dgm:bulletEnabled val="1"/>
        </dgm:presLayoutVars>
      </dgm:prSet>
      <dgm:spPr/>
    </dgm:pt>
    <dgm:pt modelId="{FB72DEDD-2BFC-4D5C-8D0C-8033495A5BAF}" type="pres">
      <dgm:prSet presAssocID="{710D1422-0D8C-4844-8A32-31DF8A0F34A0}" presName="sp" presStyleCnt="0"/>
      <dgm:spPr/>
    </dgm:pt>
    <dgm:pt modelId="{F0C8BC09-91C6-4661-83DB-E9D35876E98E}" type="pres">
      <dgm:prSet presAssocID="{D836E842-F7D8-492C-B5BB-4F74438A9A3E}" presName="linNode" presStyleCnt="0"/>
      <dgm:spPr/>
    </dgm:pt>
    <dgm:pt modelId="{AC4316ED-7ADA-4CAB-A815-9E3C6FF9B17F}" type="pres">
      <dgm:prSet presAssocID="{D836E842-F7D8-492C-B5BB-4F74438A9A3E}" presName="parentText" presStyleLbl="node1" presStyleIdx="2" presStyleCnt="7">
        <dgm:presLayoutVars>
          <dgm:chMax val="1"/>
          <dgm:bulletEnabled val="1"/>
        </dgm:presLayoutVars>
      </dgm:prSet>
      <dgm:spPr/>
    </dgm:pt>
    <dgm:pt modelId="{6F0CE9D3-E25C-4902-A165-26E18D74ADC3}" type="pres">
      <dgm:prSet presAssocID="{D836E842-F7D8-492C-B5BB-4F74438A9A3E}" presName="descendantText" presStyleLbl="alignAccFollowNode1" presStyleIdx="2" presStyleCnt="7">
        <dgm:presLayoutVars>
          <dgm:bulletEnabled val="1"/>
        </dgm:presLayoutVars>
      </dgm:prSet>
      <dgm:spPr/>
    </dgm:pt>
    <dgm:pt modelId="{7A69D686-EC17-496D-98F7-8B33B24CDB80}" type="pres">
      <dgm:prSet presAssocID="{0A41C58B-9F10-4299-80A8-92E90C03CDE9}" presName="sp" presStyleCnt="0"/>
      <dgm:spPr/>
    </dgm:pt>
    <dgm:pt modelId="{D58F3BEE-6147-4D1E-981F-110018627045}" type="pres">
      <dgm:prSet presAssocID="{5E4581BC-7995-426D-85CC-06502DAEDCE4}" presName="linNode" presStyleCnt="0"/>
      <dgm:spPr/>
    </dgm:pt>
    <dgm:pt modelId="{94D4F523-1C47-4D4A-8D47-EEBE1B87324C}" type="pres">
      <dgm:prSet presAssocID="{5E4581BC-7995-426D-85CC-06502DAEDCE4}" presName="parentText" presStyleLbl="node1" presStyleIdx="3" presStyleCnt="7">
        <dgm:presLayoutVars>
          <dgm:chMax val="1"/>
          <dgm:bulletEnabled val="1"/>
        </dgm:presLayoutVars>
      </dgm:prSet>
      <dgm:spPr/>
    </dgm:pt>
    <dgm:pt modelId="{04644E55-6608-475D-AD37-FC5A2B43B8E5}" type="pres">
      <dgm:prSet presAssocID="{5E4581BC-7995-426D-85CC-06502DAEDCE4}" presName="descendantText" presStyleLbl="alignAccFollowNode1" presStyleIdx="3" presStyleCnt="7">
        <dgm:presLayoutVars>
          <dgm:bulletEnabled val="1"/>
        </dgm:presLayoutVars>
      </dgm:prSet>
      <dgm:spPr/>
    </dgm:pt>
    <dgm:pt modelId="{16353258-02D2-4B3A-B3D4-6CA3BEAA60CD}" type="pres">
      <dgm:prSet presAssocID="{A4F10808-78F0-41C6-9F62-FDCD6B1A1EC9}" presName="sp" presStyleCnt="0"/>
      <dgm:spPr/>
    </dgm:pt>
    <dgm:pt modelId="{CD8EFC47-E8F9-482E-959E-7DAC49F037B1}" type="pres">
      <dgm:prSet presAssocID="{8EA8B17A-4CC5-4049-A0FD-8E465B330141}" presName="linNode" presStyleCnt="0"/>
      <dgm:spPr/>
    </dgm:pt>
    <dgm:pt modelId="{D2182374-EB56-4402-81AD-1647AC0EBE31}" type="pres">
      <dgm:prSet presAssocID="{8EA8B17A-4CC5-4049-A0FD-8E465B330141}" presName="parentText" presStyleLbl="node1" presStyleIdx="4" presStyleCnt="7">
        <dgm:presLayoutVars>
          <dgm:chMax val="1"/>
          <dgm:bulletEnabled val="1"/>
        </dgm:presLayoutVars>
      </dgm:prSet>
      <dgm:spPr/>
    </dgm:pt>
    <dgm:pt modelId="{039DB5F6-0C0D-4E7B-8F46-42F059A703A9}" type="pres">
      <dgm:prSet presAssocID="{8EA8B17A-4CC5-4049-A0FD-8E465B330141}" presName="descendantText" presStyleLbl="alignAccFollowNode1" presStyleIdx="4" presStyleCnt="7">
        <dgm:presLayoutVars>
          <dgm:bulletEnabled val="1"/>
        </dgm:presLayoutVars>
      </dgm:prSet>
      <dgm:spPr/>
    </dgm:pt>
    <dgm:pt modelId="{9333F223-40DB-4754-B093-4B4BA72B948E}" type="pres">
      <dgm:prSet presAssocID="{070E6018-CE82-4862-ADE6-9D6B6F165CC9}" presName="sp" presStyleCnt="0"/>
      <dgm:spPr/>
    </dgm:pt>
    <dgm:pt modelId="{81C24D3E-D70E-43A8-BEF3-9A692A9EE8AD}" type="pres">
      <dgm:prSet presAssocID="{5D196448-2F79-46CF-A78F-4EB5FC839027}" presName="linNode" presStyleCnt="0"/>
      <dgm:spPr/>
    </dgm:pt>
    <dgm:pt modelId="{D3332A3E-7F18-4FD2-9516-3CBA54679A6E}" type="pres">
      <dgm:prSet presAssocID="{5D196448-2F79-46CF-A78F-4EB5FC839027}" presName="parentText" presStyleLbl="node1" presStyleIdx="5" presStyleCnt="7">
        <dgm:presLayoutVars>
          <dgm:chMax val="1"/>
          <dgm:bulletEnabled val="1"/>
        </dgm:presLayoutVars>
      </dgm:prSet>
      <dgm:spPr/>
    </dgm:pt>
    <dgm:pt modelId="{CFEB265A-7775-4637-BE2F-B08DD5118EFC}" type="pres">
      <dgm:prSet presAssocID="{5D196448-2F79-46CF-A78F-4EB5FC839027}" presName="descendantText" presStyleLbl="alignAccFollowNode1" presStyleIdx="5" presStyleCnt="7">
        <dgm:presLayoutVars>
          <dgm:bulletEnabled val="1"/>
        </dgm:presLayoutVars>
      </dgm:prSet>
      <dgm:spPr/>
    </dgm:pt>
    <dgm:pt modelId="{AE3CCE79-6E2D-4FB6-A297-BBD1B90EA6D2}" type="pres">
      <dgm:prSet presAssocID="{B1B6CCD1-7857-4770-8B07-56F38A0C0A16}" presName="sp" presStyleCnt="0"/>
      <dgm:spPr/>
    </dgm:pt>
    <dgm:pt modelId="{035E8D06-212A-429B-BE3F-B3D726F67206}" type="pres">
      <dgm:prSet presAssocID="{AF42E15C-E2F1-488D-A7FA-19185375C1EC}" presName="linNode" presStyleCnt="0"/>
      <dgm:spPr/>
    </dgm:pt>
    <dgm:pt modelId="{9769AF57-B259-4419-A0D4-825FDFD37723}" type="pres">
      <dgm:prSet presAssocID="{AF42E15C-E2F1-488D-A7FA-19185375C1EC}" presName="parentText" presStyleLbl="node1" presStyleIdx="6" presStyleCnt="7">
        <dgm:presLayoutVars>
          <dgm:chMax val="1"/>
          <dgm:bulletEnabled val="1"/>
        </dgm:presLayoutVars>
      </dgm:prSet>
      <dgm:spPr/>
    </dgm:pt>
    <dgm:pt modelId="{B2504BC7-B55B-44D9-B06C-7E92BF32C652}" type="pres">
      <dgm:prSet presAssocID="{AF42E15C-E2F1-488D-A7FA-19185375C1EC}" presName="descendantText" presStyleLbl="alignAccFollowNode1" presStyleIdx="6" presStyleCnt="7">
        <dgm:presLayoutVars>
          <dgm:bulletEnabled val="1"/>
        </dgm:presLayoutVars>
      </dgm:prSet>
      <dgm:spPr/>
    </dgm:pt>
  </dgm:ptLst>
  <dgm:cxnLst>
    <dgm:cxn modelId="{B1692C07-0EC0-428A-A45D-8812E820C473}" type="presOf" srcId="{D836E842-F7D8-492C-B5BB-4F74438A9A3E}" destId="{AC4316ED-7ADA-4CAB-A815-9E3C6FF9B17F}" srcOrd="0" destOrd="0" presId="urn:microsoft.com/office/officeart/2005/8/layout/vList5"/>
    <dgm:cxn modelId="{4B58341E-1784-41D8-A125-CD508FAFE1D7}" srcId="{09AE9F0C-6520-4E97-8D34-D116D69AEB74}" destId="{2500F74C-F43D-4CA8-8431-344ADBCB3276}" srcOrd="1" destOrd="0" parTransId="{A9453F51-8824-4412-B6A4-E6B324BF624F}" sibTransId="{710D1422-0D8C-4844-8A32-31DF8A0F34A0}"/>
    <dgm:cxn modelId="{A1B70E24-9773-4BBE-9EAD-6A21154B93FD}" type="presOf" srcId="{5D196448-2F79-46CF-A78F-4EB5FC839027}" destId="{D3332A3E-7F18-4FD2-9516-3CBA54679A6E}" srcOrd="0" destOrd="0" presId="urn:microsoft.com/office/officeart/2005/8/layout/vList5"/>
    <dgm:cxn modelId="{1F40AF26-F0CC-44A0-BC9F-3E4EED272D18}" type="presOf" srcId="{09AE9F0C-6520-4E97-8D34-D116D69AEB74}" destId="{AC465F2F-4F13-4BA2-AFE3-4BCAC25EEA90}" srcOrd="0" destOrd="0" presId="urn:microsoft.com/office/officeart/2005/8/layout/vList5"/>
    <dgm:cxn modelId="{6A4C2128-0F6A-4125-AADD-380608D3C93B}" srcId="{09AE9F0C-6520-4E97-8D34-D116D69AEB74}" destId="{5D196448-2F79-46CF-A78F-4EB5FC839027}" srcOrd="5" destOrd="0" parTransId="{64F17E55-331A-4E6F-BB14-F2D1A6B461C1}" sibTransId="{B1B6CCD1-7857-4770-8B07-56F38A0C0A16}"/>
    <dgm:cxn modelId="{FC4EF22B-3D3B-4D7C-894B-58329D8E3FAE}" type="presOf" srcId="{B82A4F48-0B34-4F29-AE5A-9FBDAA85A6CB}" destId="{55B37DC0-9683-4321-9102-CDAE84EBE387}" srcOrd="0" destOrd="0" presId="urn:microsoft.com/office/officeart/2005/8/layout/vList5"/>
    <dgm:cxn modelId="{1720713D-918F-4D82-A02D-6BC2D4562A8B}" type="presOf" srcId="{2500F74C-F43D-4CA8-8431-344ADBCB3276}" destId="{A7758357-A654-483F-BCD9-BE2AE144F125}" srcOrd="0" destOrd="0" presId="urn:microsoft.com/office/officeart/2005/8/layout/vList5"/>
    <dgm:cxn modelId="{A0408445-45AA-4BDD-99EC-1E37BC5C274D}" type="presOf" srcId="{AF42E15C-E2F1-488D-A7FA-19185375C1EC}" destId="{9769AF57-B259-4419-A0D4-825FDFD37723}" srcOrd="0" destOrd="0" presId="urn:microsoft.com/office/officeart/2005/8/layout/vList5"/>
    <dgm:cxn modelId="{22D98248-C68E-470D-8C97-7795F253838C}" srcId="{AF42E15C-E2F1-488D-A7FA-19185375C1EC}" destId="{01BF1104-D2BB-4A12-AB4E-52EE89499242}" srcOrd="0" destOrd="0" parTransId="{BFD06875-3D8B-4288-9F29-1559D87247E4}" sibTransId="{F8853F90-6A63-4604-9652-87ECABF3A223}"/>
    <dgm:cxn modelId="{91D93949-54A6-4BE7-9BBE-61C694733997}" srcId="{09AE9F0C-6520-4E97-8D34-D116D69AEB74}" destId="{B7BE9934-DFF4-4B87-9D9B-B96F99B6B2E0}" srcOrd="0" destOrd="0" parTransId="{D5D6409B-D036-4030-A338-E46F6C353390}" sibTransId="{4A77AEA9-D5F4-49BD-B00D-2F0A61642B3C}"/>
    <dgm:cxn modelId="{00755879-B619-44D1-8F9D-5AB805506B7E}" srcId="{09AE9F0C-6520-4E97-8D34-D116D69AEB74}" destId="{AF42E15C-E2F1-488D-A7FA-19185375C1EC}" srcOrd="6" destOrd="0" parTransId="{13EA400F-275E-471B-B07B-DBDDBE465B7A}" sibTransId="{7B6CD037-7E19-4550-9A54-57DD3D6997D7}"/>
    <dgm:cxn modelId="{56E4A07A-5F22-4B2A-8102-F5856274B460}" type="presOf" srcId="{8EA8B17A-4CC5-4049-A0FD-8E465B330141}" destId="{D2182374-EB56-4402-81AD-1647AC0EBE31}" srcOrd="0" destOrd="0" presId="urn:microsoft.com/office/officeart/2005/8/layout/vList5"/>
    <dgm:cxn modelId="{15C5888B-7097-43D1-B587-A9CB6E4B73D5}" type="presOf" srcId="{A5639BCE-60C3-4D9B-8229-7E34631885EE}" destId="{CFEB265A-7775-4637-BE2F-B08DD5118EFC}" srcOrd="0" destOrd="0" presId="urn:microsoft.com/office/officeart/2005/8/layout/vList5"/>
    <dgm:cxn modelId="{DE73ED90-125F-41FA-B6A9-7E51D45B2A08}" srcId="{D836E842-F7D8-492C-B5BB-4F74438A9A3E}" destId="{BC10DC27-5968-40BD-93C5-3F7AA0A4475C}" srcOrd="0" destOrd="0" parTransId="{77B10F33-9BE2-46EE-9580-931A71B63C6C}" sibTransId="{FDA8A70C-C671-471C-92C8-FF08CE93F037}"/>
    <dgm:cxn modelId="{7D6D5B96-C334-44EE-BAB8-42042C53AE26}" srcId="{5E4581BC-7995-426D-85CC-06502DAEDCE4}" destId="{1461CA31-5139-458F-B4F3-83DB7ED9B8BE}" srcOrd="0" destOrd="0" parTransId="{9F06AF98-C802-4B31-84C9-45EBBEF7D88B}" sibTransId="{A86DDA3F-F3F0-44C7-B6DD-BBBDDD8C2CC1}"/>
    <dgm:cxn modelId="{2244289E-7EA5-47A8-9A95-9357E9B940C9}" type="presOf" srcId="{AE00B7AE-B089-40DC-A8BF-781561ECAB49}" destId="{039DB5F6-0C0D-4E7B-8F46-42F059A703A9}" srcOrd="0" destOrd="0" presId="urn:microsoft.com/office/officeart/2005/8/layout/vList5"/>
    <dgm:cxn modelId="{8F5C83A9-1F52-45B0-A12C-CBF25429992F}" type="presOf" srcId="{B7BE9934-DFF4-4B87-9D9B-B96F99B6B2E0}" destId="{850FF275-7EA8-4404-97BE-0233203BE5A3}" srcOrd="0" destOrd="0" presId="urn:microsoft.com/office/officeart/2005/8/layout/vList5"/>
    <dgm:cxn modelId="{9CEEDBAE-028F-4CBF-AFFE-EC566B48A428}" srcId="{2500F74C-F43D-4CA8-8431-344ADBCB3276}" destId="{B82A4F48-0B34-4F29-AE5A-9FBDAA85A6CB}" srcOrd="0" destOrd="0" parTransId="{32DFCC44-7EC2-441E-BF36-9B68EE212BAA}" sibTransId="{287DC0AB-9375-4927-BA9C-34A8AAE019C2}"/>
    <dgm:cxn modelId="{4C787DB4-93E3-4736-96F0-37E904475376}" type="presOf" srcId="{BC10DC27-5968-40BD-93C5-3F7AA0A4475C}" destId="{6F0CE9D3-E25C-4902-A165-26E18D74ADC3}" srcOrd="0" destOrd="0" presId="urn:microsoft.com/office/officeart/2005/8/layout/vList5"/>
    <dgm:cxn modelId="{CF7758B9-45F5-4F88-BE66-DF0F323EC29A}" type="presOf" srcId="{5E4581BC-7995-426D-85CC-06502DAEDCE4}" destId="{94D4F523-1C47-4D4A-8D47-EEBE1B87324C}" srcOrd="0" destOrd="0" presId="urn:microsoft.com/office/officeart/2005/8/layout/vList5"/>
    <dgm:cxn modelId="{C6EB47C0-68A2-4C00-8246-0E22BB0AD444}" srcId="{B7BE9934-DFF4-4B87-9D9B-B96F99B6B2E0}" destId="{289E6069-75B2-4706-B1BD-1B7B670382BA}" srcOrd="0" destOrd="0" parTransId="{29A84AAE-35CC-40AF-9F84-5B35D921BF57}" sibTransId="{F0E9DFBA-6576-412B-97FD-453783DF0A80}"/>
    <dgm:cxn modelId="{E68BE7C1-1C41-4EC5-A800-0646B1F727D6}" type="presOf" srcId="{1461CA31-5139-458F-B4F3-83DB7ED9B8BE}" destId="{04644E55-6608-475D-AD37-FC5A2B43B8E5}" srcOrd="0" destOrd="0" presId="urn:microsoft.com/office/officeart/2005/8/layout/vList5"/>
    <dgm:cxn modelId="{8DD726D3-270D-4F56-8864-EDF71CE547A3}" srcId="{5D196448-2F79-46CF-A78F-4EB5FC839027}" destId="{A5639BCE-60C3-4D9B-8229-7E34631885EE}" srcOrd="0" destOrd="0" parTransId="{EC64B7B1-2BDE-4335-A437-ED0FE8E609B9}" sibTransId="{D373B90B-E767-4000-BBBD-BB219F90024F}"/>
    <dgm:cxn modelId="{671234D3-1814-4B05-A909-086821BDDB5C}" srcId="{09AE9F0C-6520-4E97-8D34-D116D69AEB74}" destId="{8EA8B17A-4CC5-4049-A0FD-8E465B330141}" srcOrd="4" destOrd="0" parTransId="{CB478485-4853-49EC-86C3-D5082D01A4EF}" sibTransId="{070E6018-CE82-4862-ADE6-9D6B6F165CC9}"/>
    <dgm:cxn modelId="{DEE5BCE3-A304-417B-B926-00CD2427D45D}" srcId="{09AE9F0C-6520-4E97-8D34-D116D69AEB74}" destId="{5E4581BC-7995-426D-85CC-06502DAEDCE4}" srcOrd="3" destOrd="0" parTransId="{FBEA90C3-D3FA-4886-A3F6-A566D5390000}" sibTransId="{A4F10808-78F0-41C6-9F62-FDCD6B1A1EC9}"/>
    <dgm:cxn modelId="{B777CCE3-D2FC-4B3D-9EA4-5566D8CB1419}" type="presOf" srcId="{01BF1104-D2BB-4A12-AB4E-52EE89499242}" destId="{B2504BC7-B55B-44D9-B06C-7E92BF32C652}" srcOrd="0" destOrd="0" presId="urn:microsoft.com/office/officeart/2005/8/layout/vList5"/>
    <dgm:cxn modelId="{299E3EE5-556F-44DA-8214-C7AB8B9BBF62}" srcId="{09AE9F0C-6520-4E97-8D34-D116D69AEB74}" destId="{D836E842-F7D8-492C-B5BB-4F74438A9A3E}" srcOrd="2" destOrd="0" parTransId="{670D0124-7AD1-48CF-8384-37F981608C75}" sibTransId="{0A41C58B-9F10-4299-80A8-92E90C03CDE9}"/>
    <dgm:cxn modelId="{394665F6-EA5A-4C9C-B336-80FA98DB66A5}" type="presOf" srcId="{289E6069-75B2-4706-B1BD-1B7B670382BA}" destId="{B2724871-22C1-45C8-8B12-B2B405AD64AB}" srcOrd="0" destOrd="0" presId="urn:microsoft.com/office/officeart/2005/8/layout/vList5"/>
    <dgm:cxn modelId="{6E61DBFE-1986-4B2A-BF1E-061D1C90FDDA}" srcId="{8EA8B17A-4CC5-4049-A0FD-8E465B330141}" destId="{AE00B7AE-B089-40DC-A8BF-781561ECAB49}" srcOrd="0" destOrd="0" parTransId="{72781649-D522-474F-87F0-28BDC1CB8A48}" sibTransId="{38E7242C-2F42-4399-B059-47E55509D084}"/>
    <dgm:cxn modelId="{7DD5DB57-5013-417C-B3FB-3AD96B5B22E4}" type="presParOf" srcId="{AC465F2F-4F13-4BA2-AFE3-4BCAC25EEA90}" destId="{5B502E72-2EAF-41E3-A6D4-CC1BFB36CBA6}" srcOrd="0" destOrd="0" presId="urn:microsoft.com/office/officeart/2005/8/layout/vList5"/>
    <dgm:cxn modelId="{FA244263-621A-4B59-8B81-2B88DE50220A}" type="presParOf" srcId="{5B502E72-2EAF-41E3-A6D4-CC1BFB36CBA6}" destId="{850FF275-7EA8-4404-97BE-0233203BE5A3}" srcOrd="0" destOrd="0" presId="urn:microsoft.com/office/officeart/2005/8/layout/vList5"/>
    <dgm:cxn modelId="{C4FD0DF6-359D-4D90-BE57-D95A991DD111}" type="presParOf" srcId="{5B502E72-2EAF-41E3-A6D4-CC1BFB36CBA6}" destId="{B2724871-22C1-45C8-8B12-B2B405AD64AB}" srcOrd="1" destOrd="0" presId="urn:microsoft.com/office/officeart/2005/8/layout/vList5"/>
    <dgm:cxn modelId="{5170BC74-C03E-4B4E-8856-767574A33FE6}" type="presParOf" srcId="{AC465F2F-4F13-4BA2-AFE3-4BCAC25EEA90}" destId="{6162CB10-B5CF-40A4-A77C-D53428F98B9B}" srcOrd="1" destOrd="0" presId="urn:microsoft.com/office/officeart/2005/8/layout/vList5"/>
    <dgm:cxn modelId="{2D93B8AA-65E3-497D-AE7E-E8B1919A88BF}" type="presParOf" srcId="{AC465F2F-4F13-4BA2-AFE3-4BCAC25EEA90}" destId="{EDB41EA3-CAE8-4CF3-B092-55EC0CAEEAEA}" srcOrd="2" destOrd="0" presId="urn:microsoft.com/office/officeart/2005/8/layout/vList5"/>
    <dgm:cxn modelId="{61129B7F-6B5B-414F-8B17-348AB0908C21}" type="presParOf" srcId="{EDB41EA3-CAE8-4CF3-B092-55EC0CAEEAEA}" destId="{A7758357-A654-483F-BCD9-BE2AE144F125}" srcOrd="0" destOrd="0" presId="urn:microsoft.com/office/officeart/2005/8/layout/vList5"/>
    <dgm:cxn modelId="{D0BF7F67-F5BD-40EC-A54B-8980980F7398}" type="presParOf" srcId="{EDB41EA3-CAE8-4CF3-B092-55EC0CAEEAEA}" destId="{55B37DC0-9683-4321-9102-CDAE84EBE387}" srcOrd="1" destOrd="0" presId="urn:microsoft.com/office/officeart/2005/8/layout/vList5"/>
    <dgm:cxn modelId="{21BE3624-A532-4519-9293-C34F378C5454}" type="presParOf" srcId="{AC465F2F-4F13-4BA2-AFE3-4BCAC25EEA90}" destId="{FB72DEDD-2BFC-4D5C-8D0C-8033495A5BAF}" srcOrd="3" destOrd="0" presId="urn:microsoft.com/office/officeart/2005/8/layout/vList5"/>
    <dgm:cxn modelId="{3B0DE04A-2717-4B37-8A09-0E5E0BAD6E25}" type="presParOf" srcId="{AC465F2F-4F13-4BA2-AFE3-4BCAC25EEA90}" destId="{F0C8BC09-91C6-4661-83DB-E9D35876E98E}" srcOrd="4" destOrd="0" presId="urn:microsoft.com/office/officeart/2005/8/layout/vList5"/>
    <dgm:cxn modelId="{FC82DDC9-B0FD-4F40-81E3-55B18ADEE85E}" type="presParOf" srcId="{F0C8BC09-91C6-4661-83DB-E9D35876E98E}" destId="{AC4316ED-7ADA-4CAB-A815-9E3C6FF9B17F}" srcOrd="0" destOrd="0" presId="urn:microsoft.com/office/officeart/2005/8/layout/vList5"/>
    <dgm:cxn modelId="{A56C58DE-7055-4C0D-8D52-96436E939641}" type="presParOf" srcId="{F0C8BC09-91C6-4661-83DB-E9D35876E98E}" destId="{6F0CE9D3-E25C-4902-A165-26E18D74ADC3}" srcOrd="1" destOrd="0" presId="urn:microsoft.com/office/officeart/2005/8/layout/vList5"/>
    <dgm:cxn modelId="{892C0C8C-89F1-482F-8E55-247147DD0408}" type="presParOf" srcId="{AC465F2F-4F13-4BA2-AFE3-4BCAC25EEA90}" destId="{7A69D686-EC17-496D-98F7-8B33B24CDB80}" srcOrd="5" destOrd="0" presId="urn:microsoft.com/office/officeart/2005/8/layout/vList5"/>
    <dgm:cxn modelId="{FC50334C-629C-4CA0-9918-D846BAFD1ADE}" type="presParOf" srcId="{AC465F2F-4F13-4BA2-AFE3-4BCAC25EEA90}" destId="{D58F3BEE-6147-4D1E-981F-110018627045}" srcOrd="6" destOrd="0" presId="urn:microsoft.com/office/officeart/2005/8/layout/vList5"/>
    <dgm:cxn modelId="{AD7877B5-9993-4B14-A9AE-30DDC5E68978}" type="presParOf" srcId="{D58F3BEE-6147-4D1E-981F-110018627045}" destId="{94D4F523-1C47-4D4A-8D47-EEBE1B87324C}" srcOrd="0" destOrd="0" presId="urn:microsoft.com/office/officeart/2005/8/layout/vList5"/>
    <dgm:cxn modelId="{5F209C48-538A-4BFD-8B65-124899D3FE71}" type="presParOf" srcId="{D58F3BEE-6147-4D1E-981F-110018627045}" destId="{04644E55-6608-475D-AD37-FC5A2B43B8E5}" srcOrd="1" destOrd="0" presId="urn:microsoft.com/office/officeart/2005/8/layout/vList5"/>
    <dgm:cxn modelId="{AE4F0ED7-D086-4880-8E74-66D50D3DF6E0}" type="presParOf" srcId="{AC465F2F-4F13-4BA2-AFE3-4BCAC25EEA90}" destId="{16353258-02D2-4B3A-B3D4-6CA3BEAA60CD}" srcOrd="7" destOrd="0" presId="urn:microsoft.com/office/officeart/2005/8/layout/vList5"/>
    <dgm:cxn modelId="{B8675D07-FD53-4EB4-86A4-0922D3853AF2}" type="presParOf" srcId="{AC465F2F-4F13-4BA2-AFE3-4BCAC25EEA90}" destId="{CD8EFC47-E8F9-482E-959E-7DAC49F037B1}" srcOrd="8" destOrd="0" presId="urn:microsoft.com/office/officeart/2005/8/layout/vList5"/>
    <dgm:cxn modelId="{D425EFA4-6F92-44B1-93A8-D72306996A0C}" type="presParOf" srcId="{CD8EFC47-E8F9-482E-959E-7DAC49F037B1}" destId="{D2182374-EB56-4402-81AD-1647AC0EBE31}" srcOrd="0" destOrd="0" presId="urn:microsoft.com/office/officeart/2005/8/layout/vList5"/>
    <dgm:cxn modelId="{FF6BB93E-4B85-4E41-83F7-4614763519D8}" type="presParOf" srcId="{CD8EFC47-E8F9-482E-959E-7DAC49F037B1}" destId="{039DB5F6-0C0D-4E7B-8F46-42F059A703A9}" srcOrd="1" destOrd="0" presId="urn:microsoft.com/office/officeart/2005/8/layout/vList5"/>
    <dgm:cxn modelId="{08D93361-74FC-4FCF-85CC-5A0312B65761}" type="presParOf" srcId="{AC465F2F-4F13-4BA2-AFE3-4BCAC25EEA90}" destId="{9333F223-40DB-4754-B093-4B4BA72B948E}" srcOrd="9" destOrd="0" presId="urn:microsoft.com/office/officeart/2005/8/layout/vList5"/>
    <dgm:cxn modelId="{3668ACFF-6F62-4775-8E69-B37C99310B65}" type="presParOf" srcId="{AC465F2F-4F13-4BA2-AFE3-4BCAC25EEA90}" destId="{81C24D3E-D70E-43A8-BEF3-9A692A9EE8AD}" srcOrd="10" destOrd="0" presId="urn:microsoft.com/office/officeart/2005/8/layout/vList5"/>
    <dgm:cxn modelId="{4D325B19-5FC8-4BB2-ADC7-0FEECAC74A2E}" type="presParOf" srcId="{81C24D3E-D70E-43A8-BEF3-9A692A9EE8AD}" destId="{D3332A3E-7F18-4FD2-9516-3CBA54679A6E}" srcOrd="0" destOrd="0" presId="urn:microsoft.com/office/officeart/2005/8/layout/vList5"/>
    <dgm:cxn modelId="{077638BB-22BF-46A6-B472-E2D62EBED609}" type="presParOf" srcId="{81C24D3E-D70E-43A8-BEF3-9A692A9EE8AD}" destId="{CFEB265A-7775-4637-BE2F-B08DD5118EFC}" srcOrd="1" destOrd="0" presId="urn:microsoft.com/office/officeart/2005/8/layout/vList5"/>
    <dgm:cxn modelId="{6F068EB2-5D1A-4DDE-B52E-6201DE97AFC1}" type="presParOf" srcId="{AC465F2F-4F13-4BA2-AFE3-4BCAC25EEA90}" destId="{AE3CCE79-6E2D-4FB6-A297-BBD1B90EA6D2}" srcOrd="11" destOrd="0" presId="urn:microsoft.com/office/officeart/2005/8/layout/vList5"/>
    <dgm:cxn modelId="{1F440224-5728-4FF9-8654-4D4899E2BF54}" type="presParOf" srcId="{AC465F2F-4F13-4BA2-AFE3-4BCAC25EEA90}" destId="{035E8D06-212A-429B-BE3F-B3D726F67206}" srcOrd="12" destOrd="0" presId="urn:microsoft.com/office/officeart/2005/8/layout/vList5"/>
    <dgm:cxn modelId="{F6EC2A8E-57DC-4973-8070-95E5D357DD42}" type="presParOf" srcId="{035E8D06-212A-429B-BE3F-B3D726F67206}" destId="{9769AF57-B259-4419-A0D4-825FDFD37723}" srcOrd="0" destOrd="0" presId="urn:microsoft.com/office/officeart/2005/8/layout/vList5"/>
    <dgm:cxn modelId="{76B9D378-38E6-40B7-9BA0-F9E03D4EC22E}" type="presParOf" srcId="{035E8D06-212A-429B-BE3F-B3D726F67206}" destId="{B2504BC7-B55B-44D9-B06C-7E92BF32C652}"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D5CB49A-5202-4838-98A6-8F99889BB9EB}" type="doc">
      <dgm:prSet loTypeId="urn:microsoft.com/office/officeart/2005/8/layout/hProcess6" loCatId="process" qsTypeId="urn:microsoft.com/office/officeart/2005/8/quickstyle/simple1" qsCatId="simple" csTypeId="urn:microsoft.com/office/officeart/2005/8/colors/accent1_2" csCatId="accent1"/>
      <dgm:spPr/>
      <dgm:t>
        <a:bodyPr/>
        <a:lstStyle/>
        <a:p>
          <a:endParaRPr lang="en-US"/>
        </a:p>
      </dgm:t>
    </dgm:pt>
    <dgm:pt modelId="{CC581A7D-6F6A-4557-9FA4-502996C3150A}">
      <dgm:prSet/>
      <dgm:spPr/>
      <dgm:t>
        <a:bodyPr/>
        <a:lstStyle/>
        <a:p>
          <a:r>
            <a:rPr lang="en-US"/>
            <a:t>Technology Adoption</a:t>
          </a:r>
        </a:p>
      </dgm:t>
    </dgm:pt>
    <dgm:pt modelId="{EA0B3468-3395-46E6-B711-0BCBEED93CFB}" type="parTrans" cxnId="{C503FE00-4C2F-4323-BBB4-B001713BBED1}">
      <dgm:prSet/>
      <dgm:spPr/>
      <dgm:t>
        <a:bodyPr/>
        <a:lstStyle/>
        <a:p>
          <a:endParaRPr lang="en-US"/>
        </a:p>
      </dgm:t>
    </dgm:pt>
    <dgm:pt modelId="{C44A62D6-4F3D-462E-AFBD-C2AFB885A6E9}" type="sibTrans" cxnId="{C503FE00-4C2F-4323-BBB4-B001713BBED1}">
      <dgm:prSet/>
      <dgm:spPr/>
      <dgm:t>
        <a:bodyPr/>
        <a:lstStyle/>
        <a:p>
          <a:endParaRPr lang="en-US"/>
        </a:p>
      </dgm:t>
    </dgm:pt>
    <dgm:pt modelId="{CE254704-3801-482F-8575-7260A62D1200}">
      <dgm:prSet/>
      <dgm:spPr/>
      <dgm:t>
        <a:bodyPr/>
        <a:lstStyle/>
        <a:p>
          <a:r>
            <a:rPr lang="en-US"/>
            <a:t>Initiative: Unified Marketing Technology Stack</a:t>
          </a:r>
        </a:p>
      </dgm:t>
    </dgm:pt>
    <dgm:pt modelId="{15CF70B1-2268-4ED8-935F-BFF326709437}" type="parTrans" cxnId="{DACAB033-80C6-497C-8971-A40F58D4A4F8}">
      <dgm:prSet/>
      <dgm:spPr/>
      <dgm:t>
        <a:bodyPr/>
        <a:lstStyle/>
        <a:p>
          <a:endParaRPr lang="en-US"/>
        </a:p>
      </dgm:t>
    </dgm:pt>
    <dgm:pt modelId="{788BA1FB-11C4-48F0-8C5A-2BE44DC98F36}" type="sibTrans" cxnId="{DACAB033-80C6-497C-8971-A40F58D4A4F8}">
      <dgm:prSet/>
      <dgm:spPr/>
      <dgm:t>
        <a:bodyPr/>
        <a:lstStyle/>
        <a:p>
          <a:endParaRPr lang="en-US"/>
        </a:p>
      </dgm:t>
    </dgm:pt>
    <dgm:pt modelId="{B408D21A-7EDF-4433-8182-A1827707A1FC}">
      <dgm:prSet/>
      <dgm:spPr/>
      <dgm:t>
        <a:bodyPr/>
        <a:lstStyle/>
        <a:p>
          <a:r>
            <a:rPr lang="en-US"/>
            <a:t>Description: Merge CRM, analytics, and automation tools into one platform for streamlined processes</a:t>
          </a:r>
        </a:p>
      </dgm:t>
    </dgm:pt>
    <dgm:pt modelId="{6D4D8F5A-2CA7-4C1E-B1D1-EAEC09D07C15}" type="parTrans" cxnId="{7C9912DA-1B79-4390-A26D-BFE4E2E06FDC}">
      <dgm:prSet/>
      <dgm:spPr/>
      <dgm:t>
        <a:bodyPr/>
        <a:lstStyle/>
        <a:p>
          <a:endParaRPr lang="en-US"/>
        </a:p>
      </dgm:t>
    </dgm:pt>
    <dgm:pt modelId="{41875959-563D-41BE-8A30-A1B906B0C818}" type="sibTrans" cxnId="{7C9912DA-1B79-4390-A26D-BFE4E2E06FDC}">
      <dgm:prSet/>
      <dgm:spPr/>
      <dgm:t>
        <a:bodyPr/>
        <a:lstStyle/>
        <a:p>
          <a:endParaRPr lang="en-US"/>
        </a:p>
      </dgm:t>
    </dgm:pt>
    <dgm:pt modelId="{27EA44F2-A5C4-4089-AA39-0C572A49F197}">
      <dgm:prSet/>
      <dgm:spPr/>
      <dgm:t>
        <a:bodyPr/>
        <a:lstStyle/>
        <a:p>
          <a:r>
            <a:rPr lang="en-US"/>
            <a:t>Benefits:</a:t>
          </a:r>
        </a:p>
      </dgm:t>
    </dgm:pt>
    <dgm:pt modelId="{A9E2A80F-358C-4195-94C4-0977D44C3491}" type="parTrans" cxnId="{A7163CFE-47D8-4D1A-B609-2A4B819D48EA}">
      <dgm:prSet/>
      <dgm:spPr/>
      <dgm:t>
        <a:bodyPr/>
        <a:lstStyle/>
        <a:p>
          <a:endParaRPr lang="en-US"/>
        </a:p>
      </dgm:t>
    </dgm:pt>
    <dgm:pt modelId="{4DF634F2-154F-4C92-9A13-849980418A08}" type="sibTrans" cxnId="{A7163CFE-47D8-4D1A-B609-2A4B819D48EA}">
      <dgm:prSet/>
      <dgm:spPr/>
      <dgm:t>
        <a:bodyPr/>
        <a:lstStyle/>
        <a:p>
          <a:endParaRPr lang="en-US"/>
        </a:p>
      </dgm:t>
    </dgm:pt>
    <dgm:pt modelId="{17607651-69D4-432F-93ED-48F781B0D0C0}">
      <dgm:prSet/>
      <dgm:spPr/>
      <dgm:t>
        <a:bodyPr/>
        <a:lstStyle/>
        <a:p>
          <a:r>
            <a:rPr lang="en-US"/>
            <a:t>Improves Data Analysis and reporting</a:t>
          </a:r>
        </a:p>
      </dgm:t>
    </dgm:pt>
    <dgm:pt modelId="{8EB73923-801D-44EE-83FF-41111C3B88B4}" type="parTrans" cxnId="{0179A417-B41D-4C75-AFD6-FEA30DDFEB64}">
      <dgm:prSet/>
      <dgm:spPr/>
      <dgm:t>
        <a:bodyPr/>
        <a:lstStyle/>
        <a:p>
          <a:endParaRPr lang="en-US"/>
        </a:p>
      </dgm:t>
    </dgm:pt>
    <dgm:pt modelId="{07EFD197-B583-4A18-B4B1-3502FCC51739}" type="sibTrans" cxnId="{0179A417-B41D-4C75-AFD6-FEA30DDFEB64}">
      <dgm:prSet/>
      <dgm:spPr/>
      <dgm:t>
        <a:bodyPr/>
        <a:lstStyle/>
        <a:p>
          <a:endParaRPr lang="en-US"/>
        </a:p>
      </dgm:t>
    </dgm:pt>
    <dgm:pt modelId="{F95F1D0E-0546-43AC-8116-E41F1A3B164C}">
      <dgm:prSet/>
      <dgm:spPr/>
      <dgm:t>
        <a:bodyPr/>
        <a:lstStyle/>
        <a:p>
          <a:r>
            <a:rPr lang="en-US"/>
            <a:t>Enables real-time campaign tracking</a:t>
          </a:r>
        </a:p>
      </dgm:t>
    </dgm:pt>
    <dgm:pt modelId="{404815C3-8105-4BE8-B49F-618A6FBFC7F4}" type="parTrans" cxnId="{954A1AB5-8893-47C3-A1AA-43BFAC0E596F}">
      <dgm:prSet/>
      <dgm:spPr/>
      <dgm:t>
        <a:bodyPr/>
        <a:lstStyle/>
        <a:p>
          <a:endParaRPr lang="en-US"/>
        </a:p>
      </dgm:t>
    </dgm:pt>
    <dgm:pt modelId="{11FA71AC-430A-441E-A92E-2B091C5FDD8A}" type="sibTrans" cxnId="{954A1AB5-8893-47C3-A1AA-43BFAC0E596F}">
      <dgm:prSet/>
      <dgm:spPr/>
      <dgm:t>
        <a:bodyPr/>
        <a:lstStyle/>
        <a:p>
          <a:endParaRPr lang="en-US"/>
        </a:p>
      </dgm:t>
    </dgm:pt>
    <dgm:pt modelId="{5836AF55-147D-4D46-BA92-CAF3F75C6907}">
      <dgm:prSet/>
      <dgm:spPr/>
      <dgm:t>
        <a:bodyPr/>
        <a:lstStyle/>
        <a:p>
          <a:r>
            <a:rPr lang="en-US"/>
            <a:t>Boosts inter-department collaboration</a:t>
          </a:r>
        </a:p>
      </dgm:t>
    </dgm:pt>
    <dgm:pt modelId="{23FCD409-5D76-48B9-B0A5-F9D317DB5357}" type="parTrans" cxnId="{F2D15DB0-8F5E-4BA1-9D3D-7FD3358DE8F9}">
      <dgm:prSet/>
      <dgm:spPr/>
      <dgm:t>
        <a:bodyPr/>
        <a:lstStyle/>
        <a:p>
          <a:endParaRPr lang="en-US"/>
        </a:p>
      </dgm:t>
    </dgm:pt>
    <dgm:pt modelId="{29D17FEE-8CFE-4D2D-A80C-438025616C25}" type="sibTrans" cxnId="{F2D15DB0-8F5E-4BA1-9D3D-7FD3358DE8F9}">
      <dgm:prSet/>
      <dgm:spPr/>
      <dgm:t>
        <a:bodyPr/>
        <a:lstStyle/>
        <a:p>
          <a:endParaRPr lang="en-US"/>
        </a:p>
      </dgm:t>
    </dgm:pt>
    <dgm:pt modelId="{472E56D0-7696-46FB-A984-3E0BCE150AEA}">
      <dgm:prSet/>
      <dgm:spPr/>
      <dgm:t>
        <a:bodyPr/>
        <a:lstStyle/>
        <a:p>
          <a:r>
            <a:rPr lang="en-US"/>
            <a:t>Barriers: Resistance to change</a:t>
          </a:r>
        </a:p>
      </dgm:t>
    </dgm:pt>
    <dgm:pt modelId="{8945CDC3-85C4-46DD-9EB1-26ABBA522219}" type="parTrans" cxnId="{404E0C82-F32C-4EB5-B9B4-9856E035BB42}">
      <dgm:prSet/>
      <dgm:spPr/>
      <dgm:t>
        <a:bodyPr/>
        <a:lstStyle/>
        <a:p>
          <a:endParaRPr lang="en-US"/>
        </a:p>
      </dgm:t>
    </dgm:pt>
    <dgm:pt modelId="{1E31191C-08FD-487B-9A4F-CE25F1D88581}" type="sibTrans" cxnId="{404E0C82-F32C-4EB5-B9B4-9856E035BB42}">
      <dgm:prSet/>
      <dgm:spPr/>
      <dgm:t>
        <a:bodyPr/>
        <a:lstStyle/>
        <a:p>
          <a:endParaRPr lang="en-US"/>
        </a:p>
      </dgm:t>
    </dgm:pt>
    <dgm:pt modelId="{D8828588-FBAC-46B7-A21B-429E56AE0B70}">
      <dgm:prSet/>
      <dgm:spPr/>
      <dgm:t>
        <a:bodyPr/>
        <a:lstStyle/>
        <a:p>
          <a:r>
            <a:rPr lang="en-US"/>
            <a:t>Solution: Provide training and pilot programs to demonstrate benefits</a:t>
          </a:r>
        </a:p>
      </dgm:t>
    </dgm:pt>
    <dgm:pt modelId="{C242D332-436F-4BB6-9E42-BE1FA0533A68}" type="parTrans" cxnId="{B10BEC05-E91D-41A7-B63B-A80504E017BA}">
      <dgm:prSet/>
      <dgm:spPr/>
      <dgm:t>
        <a:bodyPr/>
        <a:lstStyle/>
        <a:p>
          <a:endParaRPr lang="en-US"/>
        </a:p>
      </dgm:t>
    </dgm:pt>
    <dgm:pt modelId="{68D6B139-6B02-42FA-A25C-61DB4F7DBF99}" type="sibTrans" cxnId="{B10BEC05-E91D-41A7-B63B-A80504E017BA}">
      <dgm:prSet/>
      <dgm:spPr/>
      <dgm:t>
        <a:bodyPr/>
        <a:lstStyle/>
        <a:p>
          <a:endParaRPr lang="en-US"/>
        </a:p>
      </dgm:t>
    </dgm:pt>
    <dgm:pt modelId="{B71DEE48-5DAB-443B-A691-FF4E014D35F5}">
      <dgm:prSet/>
      <dgm:spPr/>
      <dgm:t>
        <a:bodyPr/>
        <a:lstStyle/>
        <a:p>
          <a:r>
            <a:rPr lang="en-US"/>
            <a:t>Cross-Functional Team Efficiencies</a:t>
          </a:r>
        </a:p>
      </dgm:t>
    </dgm:pt>
    <dgm:pt modelId="{C19583D5-30D8-4F3D-A487-B5E56248EA37}" type="parTrans" cxnId="{E463106F-4FBB-4CAC-B807-13B22588F8E0}">
      <dgm:prSet/>
      <dgm:spPr/>
      <dgm:t>
        <a:bodyPr/>
        <a:lstStyle/>
        <a:p>
          <a:endParaRPr lang="en-US"/>
        </a:p>
      </dgm:t>
    </dgm:pt>
    <dgm:pt modelId="{5DC12A07-8FBE-4420-BB22-B65C088673C5}" type="sibTrans" cxnId="{E463106F-4FBB-4CAC-B807-13B22588F8E0}">
      <dgm:prSet/>
      <dgm:spPr/>
      <dgm:t>
        <a:bodyPr/>
        <a:lstStyle/>
        <a:p>
          <a:endParaRPr lang="en-US"/>
        </a:p>
      </dgm:t>
    </dgm:pt>
    <dgm:pt modelId="{7E823F8D-83F4-4748-8694-02EFC8275047}">
      <dgm:prSet/>
      <dgm:spPr/>
      <dgm:t>
        <a:bodyPr/>
        <a:lstStyle/>
        <a:p>
          <a:r>
            <a:rPr lang="en-US"/>
            <a:t>Initiative: Cross-Functional Marketing Teams</a:t>
          </a:r>
        </a:p>
      </dgm:t>
    </dgm:pt>
    <dgm:pt modelId="{75C1EBF5-2C86-4C0F-BEAA-41113EF12FE6}" type="parTrans" cxnId="{9A19043E-3A7B-47B5-9D96-5B2706B148E8}">
      <dgm:prSet/>
      <dgm:spPr/>
      <dgm:t>
        <a:bodyPr/>
        <a:lstStyle/>
        <a:p>
          <a:endParaRPr lang="en-US"/>
        </a:p>
      </dgm:t>
    </dgm:pt>
    <dgm:pt modelId="{9E5B968B-F1AB-4840-9706-A36F34E1646A}" type="sibTrans" cxnId="{9A19043E-3A7B-47B5-9D96-5B2706B148E8}">
      <dgm:prSet/>
      <dgm:spPr/>
      <dgm:t>
        <a:bodyPr/>
        <a:lstStyle/>
        <a:p>
          <a:endParaRPr lang="en-US"/>
        </a:p>
      </dgm:t>
    </dgm:pt>
    <dgm:pt modelId="{E21CAEB4-62D4-4371-83C1-6EBF5A0E63A1}">
      <dgm:prSet/>
      <dgm:spPr/>
      <dgm:t>
        <a:bodyPr/>
        <a:lstStyle/>
        <a:p>
          <a:r>
            <a:rPr lang="en-US"/>
            <a:t>Description: Create teams with members from various departments to enhance collaboration</a:t>
          </a:r>
        </a:p>
      </dgm:t>
    </dgm:pt>
    <dgm:pt modelId="{8AC89E8E-1F40-4C4C-9DAC-2F04BF99B461}" type="parTrans" cxnId="{9759661A-99D1-4097-8EBE-0306A77F3DD3}">
      <dgm:prSet/>
      <dgm:spPr/>
      <dgm:t>
        <a:bodyPr/>
        <a:lstStyle/>
        <a:p>
          <a:endParaRPr lang="en-US"/>
        </a:p>
      </dgm:t>
    </dgm:pt>
    <dgm:pt modelId="{0A87C808-8DD9-42DD-9DAE-A3DC4B89AC7E}" type="sibTrans" cxnId="{9759661A-99D1-4097-8EBE-0306A77F3DD3}">
      <dgm:prSet/>
      <dgm:spPr/>
      <dgm:t>
        <a:bodyPr/>
        <a:lstStyle/>
        <a:p>
          <a:endParaRPr lang="en-US"/>
        </a:p>
      </dgm:t>
    </dgm:pt>
    <dgm:pt modelId="{CAE62E98-D915-4505-9084-0AA26E5159E1}">
      <dgm:prSet/>
      <dgm:spPr/>
      <dgm:t>
        <a:bodyPr/>
        <a:lstStyle/>
        <a:p>
          <a:r>
            <a:rPr lang="en-US"/>
            <a:t>Benefits:</a:t>
          </a:r>
        </a:p>
      </dgm:t>
    </dgm:pt>
    <dgm:pt modelId="{DB9FD14F-4421-499E-8E0B-C26AF26BA2A0}" type="parTrans" cxnId="{01598737-D0D9-452C-B457-48173ED08B17}">
      <dgm:prSet/>
      <dgm:spPr/>
      <dgm:t>
        <a:bodyPr/>
        <a:lstStyle/>
        <a:p>
          <a:endParaRPr lang="en-US"/>
        </a:p>
      </dgm:t>
    </dgm:pt>
    <dgm:pt modelId="{59038B7A-17BA-4882-9F20-B45C538E7D69}" type="sibTrans" cxnId="{01598737-D0D9-452C-B457-48173ED08B17}">
      <dgm:prSet/>
      <dgm:spPr/>
      <dgm:t>
        <a:bodyPr/>
        <a:lstStyle/>
        <a:p>
          <a:endParaRPr lang="en-US"/>
        </a:p>
      </dgm:t>
    </dgm:pt>
    <dgm:pt modelId="{DF304201-0073-4E6D-83AC-7637BA99FDFF}">
      <dgm:prSet/>
      <dgm:spPr/>
      <dgm:t>
        <a:bodyPr/>
        <a:lstStyle/>
        <a:p>
          <a:r>
            <a:rPr lang="en-US"/>
            <a:t>Greater understanding of challenges</a:t>
          </a:r>
        </a:p>
      </dgm:t>
    </dgm:pt>
    <dgm:pt modelId="{9F294E4D-3523-4E8F-A6D9-3C96E7EA0F88}" type="parTrans" cxnId="{FA6917A6-822C-4480-877F-E5C980ECE88B}">
      <dgm:prSet/>
      <dgm:spPr/>
      <dgm:t>
        <a:bodyPr/>
        <a:lstStyle/>
        <a:p>
          <a:endParaRPr lang="en-US"/>
        </a:p>
      </dgm:t>
    </dgm:pt>
    <dgm:pt modelId="{A0E1E803-7CE1-4C85-B1BD-FFFE3C6973E3}" type="sibTrans" cxnId="{FA6917A6-822C-4480-877F-E5C980ECE88B}">
      <dgm:prSet/>
      <dgm:spPr/>
      <dgm:t>
        <a:bodyPr/>
        <a:lstStyle/>
        <a:p>
          <a:endParaRPr lang="en-US"/>
        </a:p>
      </dgm:t>
    </dgm:pt>
    <dgm:pt modelId="{FAD08052-8552-45B8-BEDF-FA61C1D859A5}">
      <dgm:prSet/>
      <dgm:spPr/>
      <dgm:t>
        <a:bodyPr/>
        <a:lstStyle/>
        <a:p>
          <a:r>
            <a:rPr lang="en-US"/>
            <a:t>Optimized marketing execution</a:t>
          </a:r>
        </a:p>
      </dgm:t>
    </dgm:pt>
    <dgm:pt modelId="{3B8ADDE7-7D50-4149-A79A-E84F1B938A34}" type="parTrans" cxnId="{8BDCD8B8-9650-4FFB-9129-F8197C436AB8}">
      <dgm:prSet/>
      <dgm:spPr/>
      <dgm:t>
        <a:bodyPr/>
        <a:lstStyle/>
        <a:p>
          <a:endParaRPr lang="en-US"/>
        </a:p>
      </dgm:t>
    </dgm:pt>
    <dgm:pt modelId="{2228CC2D-AEBE-4ABC-A71E-CA07F5FE7671}" type="sibTrans" cxnId="{8BDCD8B8-9650-4FFB-9129-F8197C436AB8}">
      <dgm:prSet/>
      <dgm:spPr/>
      <dgm:t>
        <a:bodyPr/>
        <a:lstStyle/>
        <a:p>
          <a:endParaRPr lang="en-US"/>
        </a:p>
      </dgm:t>
    </dgm:pt>
    <dgm:pt modelId="{1D581E74-D754-4C26-93EA-6E94F4539904}">
      <dgm:prSet/>
      <dgm:spPr/>
      <dgm:t>
        <a:bodyPr/>
        <a:lstStyle/>
        <a:p>
          <a:r>
            <a:rPr lang="en-US"/>
            <a:t>Aligned objectives</a:t>
          </a:r>
        </a:p>
      </dgm:t>
    </dgm:pt>
    <dgm:pt modelId="{041264DD-295F-4A86-B60F-9BC04D7FA49A}" type="parTrans" cxnId="{93A40202-CF25-48E9-858B-8E6021BF7E4F}">
      <dgm:prSet/>
      <dgm:spPr/>
      <dgm:t>
        <a:bodyPr/>
        <a:lstStyle/>
        <a:p>
          <a:endParaRPr lang="en-US"/>
        </a:p>
      </dgm:t>
    </dgm:pt>
    <dgm:pt modelId="{EE7AD0DB-1EA4-45A1-9D58-AB1A3ED0CE92}" type="sibTrans" cxnId="{93A40202-CF25-48E9-858B-8E6021BF7E4F}">
      <dgm:prSet/>
      <dgm:spPr/>
      <dgm:t>
        <a:bodyPr/>
        <a:lstStyle/>
        <a:p>
          <a:endParaRPr lang="en-US"/>
        </a:p>
      </dgm:t>
    </dgm:pt>
    <dgm:pt modelId="{E4D88AE4-494C-416A-99FE-FB92F9D6AC59}">
      <dgm:prSet/>
      <dgm:spPr/>
      <dgm:t>
        <a:bodyPr/>
        <a:lstStyle/>
        <a:p>
          <a:r>
            <a:rPr lang="en-US"/>
            <a:t>Barriers: Siloed</a:t>
          </a:r>
        </a:p>
      </dgm:t>
    </dgm:pt>
    <dgm:pt modelId="{A1633253-5682-43EF-9F1A-59003C340AF3}" type="parTrans" cxnId="{0D4E1BB0-79DE-4110-9EA5-E1400F2AE01A}">
      <dgm:prSet/>
      <dgm:spPr/>
      <dgm:t>
        <a:bodyPr/>
        <a:lstStyle/>
        <a:p>
          <a:endParaRPr lang="en-US"/>
        </a:p>
      </dgm:t>
    </dgm:pt>
    <dgm:pt modelId="{9D041DC2-EC97-4F04-9541-3A3AA2B42CEF}" type="sibTrans" cxnId="{0D4E1BB0-79DE-4110-9EA5-E1400F2AE01A}">
      <dgm:prSet/>
      <dgm:spPr/>
      <dgm:t>
        <a:bodyPr/>
        <a:lstStyle/>
        <a:p>
          <a:endParaRPr lang="en-US"/>
        </a:p>
      </dgm:t>
    </dgm:pt>
    <dgm:pt modelId="{8CD0D59A-1023-4346-B52F-8BE294126C68}">
      <dgm:prSet/>
      <dgm:spPr/>
      <dgm:t>
        <a:bodyPr/>
        <a:lstStyle/>
        <a:p>
          <a:r>
            <a:rPr lang="en-US"/>
            <a:t>Solution: Schedule regular meetings and set shared goals to promote teamwork</a:t>
          </a:r>
        </a:p>
      </dgm:t>
    </dgm:pt>
    <dgm:pt modelId="{FEDA09FF-35FB-43B7-A504-4D78BA6212CC}" type="parTrans" cxnId="{2D03A0ED-4358-43FB-BD43-0372F3D08DDF}">
      <dgm:prSet/>
      <dgm:spPr/>
      <dgm:t>
        <a:bodyPr/>
        <a:lstStyle/>
        <a:p>
          <a:endParaRPr lang="en-US"/>
        </a:p>
      </dgm:t>
    </dgm:pt>
    <dgm:pt modelId="{D92955D4-63AE-4D80-A724-85C67907E058}" type="sibTrans" cxnId="{2D03A0ED-4358-43FB-BD43-0372F3D08DDF}">
      <dgm:prSet/>
      <dgm:spPr/>
      <dgm:t>
        <a:bodyPr/>
        <a:lstStyle/>
        <a:p>
          <a:endParaRPr lang="en-US"/>
        </a:p>
      </dgm:t>
    </dgm:pt>
    <dgm:pt modelId="{AC64B852-AC9E-4AED-895A-7795BE420853}">
      <dgm:prSet/>
      <dgm:spPr/>
      <dgm:t>
        <a:bodyPr/>
        <a:lstStyle/>
        <a:p>
          <a:r>
            <a:rPr lang="en-US"/>
            <a:t>Strategic Procurement</a:t>
          </a:r>
        </a:p>
      </dgm:t>
    </dgm:pt>
    <dgm:pt modelId="{55EB970D-4E50-4E38-AC14-34F98CF274F9}" type="parTrans" cxnId="{E3FE8167-BF71-4288-A45E-BA1094A9751B}">
      <dgm:prSet/>
      <dgm:spPr/>
      <dgm:t>
        <a:bodyPr/>
        <a:lstStyle/>
        <a:p>
          <a:endParaRPr lang="en-US"/>
        </a:p>
      </dgm:t>
    </dgm:pt>
    <dgm:pt modelId="{8A4C1769-0599-426B-9874-D25DD5E01ECC}" type="sibTrans" cxnId="{E3FE8167-BF71-4288-A45E-BA1094A9751B}">
      <dgm:prSet/>
      <dgm:spPr/>
      <dgm:t>
        <a:bodyPr/>
        <a:lstStyle/>
        <a:p>
          <a:endParaRPr lang="en-US"/>
        </a:p>
      </dgm:t>
    </dgm:pt>
    <dgm:pt modelId="{29E1AB9A-E5AE-45C1-9912-AE4B23C6BAE4}">
      <dgm:prSet/>
      <dgm:spPr/>
      <dgm:t>
        <a:bodyPr/>
        <a:lstStyle/>
        <a:p>
          <a:r>
            <a:rPr lang="en-US"/>
            <a:t>Initiative: Centralized Procurement Strategy</a:t>
          </a:r>
        </a:p>
      </dgm:t>
    </dgm:pt>
    <dgm:pt modelId="{2D694D04-579F-488B-A668-EFC74F9E7779}" type="parTrans" cxnId="{24E85AFA-78E2-44B8-88E5-273AAFD01F15}">
      <dgm:prSet/>
      <dgm:spPr/>
      <dgm:t>
        <a:bodyPr/>
        <a:lstStyle/>
        <a:p>
          <a:endParaRPr lang="en-US"/>
        </a:p>
      </dgm:t>
    </dgm:pt>
    <dgm:pt modelId="{A22CAA4B-F883-4238-886C-6D8503C58FEC}" type="sibTrans" cxnId="{24E85AFA-78E2-44B8-88E5-273AAFD01F15}">
      <dgm:prSet/>
      <dgm:spPr/>
      <dgm:t>
        <a:bodyPr/>
        <a:lstStyle/>
        <a:p>
          <a:endParaRPr lang="en-US"/>
        </a:p>
      </dgm:t>
    </dgm:pt>
    <dgm:pt modelId="{AA3A51FF-DE54-40CC-AF4A-F9147481D1A2}">
      <dgm:prSet/>
      <dgm:spPr/>
      <dgm:t>
        <a:bodyPr/>
        <a:lstStyle/>
        <a:p>
          <a:r>
            <a:rPr lang="en-US"/>
            <a:t>Description: Consolidate suppliers and negotiate contracts for better buying power</a:t>
          </a:r>
        </a:p>
      </dgm:t>
    </dgm:pt>
    <dgm:pt modelId="{E3F3E5A6-1FFC-457D-8E56-D86BCE6D7649}" type="parTrans" cxnId="{266EA662-13F7-4E0B-B9F3-A7BA67B990D7}">
      <dgm:prSet/>
      <dgm:spPr/>
      <dgm:t>
        <a:bodyPr/>
        <a:lstStyle/>
        <a:p>
          <a:endParaRPr lang="en-US"/>
        </a:p>
      </dgm:t>
    </dgm:pt>
    <dgm:pt modelId="{A1D856EA-3AC7-45C7-A03B-744ECD0A2B7E}" type="sibTrans" cxnId="{266EA662-13F7-4E0B-B9F3-A7BA67B990D7}">
      <dgm:prSet/>
      <dgm:spPr/>
      <dgm:t>
        <a:bodyPr/>
        <a:lstStyle/>
        <a:p>
          <a:endParaRPr lang="en-US"/>
        </a:p>
      </dgm:t>
    </dgm:pt>
    <dgm:pt modelId="{49C6DF42-E383-40C0-89CF-F7DDDFA0EC51}">
      <dgm:prSet/>
      <dgm:spPr/>
      <dgm:t>
        <a:bodyPr/>
        <a:lstStyle/>
        <a:p>
          <a:r>
            <a:rPr lang="en-US"/>
            <a:t>Benefits:</a:t>
          </a:r>
        </a:p>
      </dgm:t>
    </dgm:pt>
    <dgm:pt modelId="{E437A61B-29E4-4420-A9FE-A2BDC8D9AE10}" type="parTrans" cxnId="{5C0BFA41-C280-426C-85A4-37D7C6DCEC17}">
      <dgm:prSet/>
      <dgm:spPr/>
      <dgm:t>
        <a:bodyPr/>
        <a:lstStyle/>
        <a:p>
          <a:endParaRPr lang="en-US"/>
        </a:p>
      </dgm:t>
    </dgm:pt>
    <dgm:pt modelId="{B085B28A-1062-4408-9BC7-C8A5922DB966}" type="sibTrans" cxnId="{5C0BFA41-C280-426C-85A4-37D7C6DCEC17}">
      <dgm:prSet/>
      <dgm:spPr/>
      <dgm:t>
        <a:bodyPr/>
        <a:lstStyle/>
        <a:p>
          <a:endParaRPr lang="en-US"/>
        </a:p>
      </dgm:t>
    </dgm:pt>
    <dgm:pt modelId="{7553979E-7F52-4B76-AD18-3616D53B18B9}">
      <dgm:prSet/>
      <dgm:spPr/>
      <dgm:t>
        <a:bodyPr/>
        <a:lstStyle/>
        <a:p>
          <a:r>
            <a:rPr lang="en-US"/>
            <a:t>Lower Costs</a:t>
          </a:r>
        </a:p>
      </dgm:t>
    </dgm:pt>
    <dgm:pt modelId="{42047A9B-C030-4DA3-A942-ADFB4D29D1AE}" type="parTrans" cxnId="{993FD37D-971E-42FC-8551-6BB5338506E4}">
      <dgm:prSet/>
      <dgm:spPr/>
      <dgm:t>
        <a:bodyPr/>
        <a:lstStyle/>
        <a:p>
          <a:endParaRPr lang="en-US"/>
        </a:p>
      </dgm:t>
    </dgm:pt>
    <dgm:pt modelId="{04D3B388-3919-4B88-B741-7C5ACED84CC9}" type="sibTrans" cxnId="{993FD37D-971E-42FC-8551-6BB5338506E4}">
      <dgm:prSet/>
      <dgm:spPr/>
      <dgm:t>
        <a:bodyPr/>
        <a:lstStyle/>
        <a:p>
          <a:endParaRPr lang="en-US"/>
        </a:p>
      </dgm:t>
    </dgm:pt>
    <dgm:pt modelId="{1E3F2A61-22E7-489F-BFAB-1E6BF2F8D5D6}">
      <dgm:prSet/>
      <dgm:spPr/>
      <dgm:t>
        <a:bodyPr/>
        <a:lstStyle/>
        <a:p>
          <a:r>
            <a:rPr lang="en-US"/>
            <a:t>Ensures consistent branding</a:t>
          </a:r>
        </a:p>
      </dgm:t>
    </dgm:pt>
    <dgm:pt modelId="{5B33FA57-7283-41A3-8835-B4327D23BEF5}" type="parTrans" cxnId="{2819BCBE-45CE-4EA7-8C3C-0C187381F521}">
      <dgm:prSet/>
      <dgm:spPr/>
      <dgm:t>
        <a:bodyPr/>
        <a:lstStyle/>
        <a:p>
          <a:endParaRPr lang="en-US"/>
        </a:p>
      </dgm:t>
    </dgm:pt>
    <dgm:pt modelId="{5792E9EA-FCCF-495D-9003-5884ABC7F541}" type="sibTrans" cxnId="{2819BCBE-45CE-4EA7-8C3C-0C187381F521}">
      <dgm:prSet/>
      <dgm:spPr/>
      <dgm:t>
        <a:bodyPr/>
        <a:lstStyle/>
        <a:p>
          <a:endParaRPr lang="en-US"/>
        </a:p>
      </dgm:t>
    </dgm:pt>
    <dgm:pt modelId="{A533CA84-091B-4C05-AEFD-686020BEE1C5}">
      <dgm:prSet/>
      <dgm:spPr/>
      <dgm:t>
        <a:bodyPr/>
        <a:lstStyle/>
        <a:p>
          <a:r>
            <a:rPr lang="en-US"/>
            <a:t>Strengthens supplier relationships</a:t>
          </a:r>
        </a:p>
      </dgm:t>
    </dgm:pt>
    <dgm:pt modelId="{4CD38A00-2C7B-46EF-8ED8-DE3D349F3318}" type="parTrans" cxnId="{03C524F4-5B8F-47B1-B995-97C50BC5011B}">
      <dgm:prSet/>
      <dgm:spPr/>
      <dgm:t>
        <a:bodyPr/>
        <a:lstStyle/>
        <a:p>
          <a:endParaRPr lang="en-US"/>
        </a:p>
      </dgm:t>
    </dgm:pt>
    <dgm:pt modelId="{698EFEDF-3579-42AF-AFB7-B88FEA59A263}" type="sibTrans" cxnId="{03C524F4-5B8F-47B1-B995-97C50BC5011B}">
      <dgm:prSet/>
      <dgm:spPr/>
      <dgm:t>
        <a:bodyPr/>
        <a:lstStyle/>
        <a:p>
          <a:endParaRPr lang="en-US"/>
        </a:p>
      </dgm:t>
    </dgm:pt>
    <dgm:pt modelId="{2CE42B5B-786D-432C-BD49-AEEB77EF5B7C}">
      <dgm:prSet/>
      <dgm:spPr/>
      <dgm:t>
        <a:bodyPr/>
        <a:lstStyle/>
        <a:p>
          <a:r>
            <a:rPr lang="en-US"/>
            <a:t>Barriers: Disruption of relationships</a:t>
          </a:r>
        </a:p>
      </dgm:t>
    </dgm:pt>
    <dgm:pt modelId="{78434B95-8457-4B91-A459-5532AB382130}" type="parTrans" cxnId="{AA062608-389E-401A-B14F-7ABCB382A3E0}">
      <dgm:prSet/>
      <dgm:spPr/>
      <dgm:t>
        <a:bodyPr/>
        <a:lstStyle/>
        <a:p>
          <a:endParaRPr lang="en-US"/>
        </a:p>
      </dgm:t>
    </dgm:pt>
    <dgm:pt modelId="{BCC41FCF-431F-4BB6-9025-AB0F884FCE88}" type="sibTrans" cxnId="{AA062608-389E-401A-B14F-7ABCB382A3E0}">
      <dgm:prSet/>
      <dgm:spPr/>
      <dgm:t>
        <a:bodyPr/>
        <a:lstStyle/>
        <a:p>
          <a:endParaRPr lang="en-US"/>
        </a:p>
      </dgm:t>
    </dgm:pt>
    <dgm:pt modelId="{1E0343C4-9F56-489F-9356-BA951C307240}">
      <dgm:prSet/>
      <dgm:spPr/>
      <dgm:t>
        <a:bodyPr/>
        <a:lstStyle/>
        <a:p>
          <a:r>
            <a:rPr lang="en-US"/>
            <a:t>Solution: Transition gradually and involve current suppliers in discussions</a:t>
          </a:r>
        </a:p>
      </dgm:t>
    </dgm:pt>
    <dgm:pt modelId="{6755912F-CC78-4604-AE86-DF7ABA01A2EE}" type="parTrans" cxnId="{A022D289-347B-4E6D-92F7-319D18F613AE}">
      <dgm:prSet/>
      <dgm:spPr/>
      <dgm:t>
        <a:bodyPr/>
        <a:lstStyle/>
        <a:p>
          <a:endParaRPr lang="en-US"/>
        </a:p>
      </dgm:t>
    </dgm:pt>
    <dgm:pt modelId="{8E195317-4B9D-43A6-A316-F2BD09C0BC12}" type="sibTrans" cxnId="{A022D289-347B-4E6D-92F7-319D18F613AE}">
      <dgm:prSet/>
      <dgm:spPr/>
      <dgm:t>
        <a:bodyPr/>
        <a:lstStyle/>
        <a:p>
          <a:endParaRPr lang="en-US"/>
        </a:p>
      </dgm:t>
    </dgm:pt>
    <dgm:pt modelId="{0EB1F4C2-4EF0-446A-B05A-F1CE808D792D}" type="pres">
      <dgm:prSet presAssocID="{CD5CB49A-5202-4838-98A6-8F99889BB9EB}" presName="theList" presStyleCnt="0">
        <dgm:presLayoutVars>
          <dgm:dir/>
          <dgm:animLvl val="lvl"/>
          <dgm:resizeHandles val="exact"/>
        </dgm:presLayoutVars>
      </dgm:prSet>
      <dgm:spPr/>
    </dgm:pt>
    <dgm:pt modelId="{97C5A0C2-2DD8-4E8F-B806-7D421B4693E7}" type="pres">
      <dgm:prSet presAssocID="{CC581A7D-6F6A-4557-9FA4-502996C3150A}" presName="compNode" presStyleCnt="0"/>
      <dgm:spPr/>
    </dgm:pt>
    <dgm:pt modelId="{338D73AD-6633-458F-AEC2-550AC983B42F}" type="pres">
      <dgm:prSet presAssocID="{CC581A7D-6F6A-4557-9FA4-502996C3150A}" presName="noGeometry" presStyleCnt="0"/>
      <dgm:spPr/>
    </dgm:pt>
    <dgm:pt modelId="{F66C0437-0607-464A-B17B-5E9054A9B5E5}" type="pres">
      <dgm:prSet presAssocID="{CC581A7D-6F6A-4557-9FA4-502996C3150A}" presName="childTextVisible" presStyleLbl="bgAccFollowNode1" presStyleIdx="0" presStyleCnt="3">
        <dgm:presLayoutVars>
          <dgm:bulletEnabled val="1"/>
        </dgm:presLayoutVars>
      </dgm:prSet>
      <dgm:spPr/>
    </dgm:pt>
    <dgm:pt modelId="{7BE2E5F2-FA4D-4B51-9832-6F51D1938A2B}" type="pres">
      <dgm:prSet presAssocID="{CC581A7D-6F6A-4557-9FA4-502996C3150A}" presName="childTextHidden" presStyleLbl="bgAccFollowNode1" presStyleIdx="0" presStyleCnt="3"/>
      <dgm:spPr/>
    </dgm:pt>
    <dgm:pt modelId="{2A0429FC-90B8-4A5A-91A6-BEAA2B528859}" type="pres">
      <dgm:prSet presAssocID="{CC581A7D-6F6A-4557-9FA4-502996C3150A}" presName="parentText" presStyleLbl="node1" presStyleIdx="0" presStyleCnt="3">
        <dgm:presLayoutVars>
          <dgm:chMax val="1"/>
          <dgm:bulletEnabled val="1"/>
        </dgm:presLayoutVars>
      </dgm:prSet>
      <dgm:spPr/>
    </dgm:pt>
    <dgm:pt modelId="{90E96983-3655-4CD2-84EB-73C5DBDFB71D}" type="pres">
      <dgm:prSet presAssocID="{CC581A7D-6F6A-4557-9FA4-502996C3150A}" presName="aSpace" presStyleCnt="0"/>
      <dgm:spPr/>
    </dgm:pt>
    <dgm:pt modelId="{C9EE174B-C0DD-4EB8-86A6-1FF3F60F92B7}" type="pres">
      <dgm:prSet presAssocID="{B71DEE48-5DAB-443B-A691-FF4E014D35F5}" presName="compNode" presStyleCnt="0"/>
      <dgm:spPr/>
    </dgm:pt>
    <dgm:pt modelId="{1027DE60-C6D8-479F-92AF-4DE903569709}" type="pres">
      <dgm:prSet presAssocID="{B71DEE48-5DAB-443B-A691-FF4E014D35F5}" presName="noGeometry" presStyleCnt="0"/>
      <dgm:spPr/>
    </dgm:pt>
    <dgm:pt modelId="{36DB2287-558C-48B8-B188-6712D6B34616}" type="pres">
      <dgm:prSet presAssocID="{B71DEE48-5DAB-443B-A691-FF4E014D35F5}" presName="childTextVisible" presStyleLbl="bgAccFollowNode1" presStyleIdx="1" presStyleCnt="3">
        <dgm:presLayoutVars>
          <dgm:bulletEnabled val="1"/>
        </dgm:presLayoutVars>
      </dgm:prSet>
      <dgm:spPr/>
    </dgm:pt>
    <dgm:pt modelId="{97174B77-2984-4B79-829E-5A1A0FDB1C39}" type="pres">
      <dgm:prSet presAssocID="{B71DEE48-5DAB-443B-A691-FF4E014D35F5}" presName="childTextHidden" presStyleLbl="bgAccFollowNode1" presStyleIdx="1" presStyleCnt="3"/>
      <dgm:spPr/>
    </dgm:pt>
    <dgm:pt modelId="{DA14251A-F97D-4EC8-8316-EB17D10082A9}" type="pres">
      <dgm:prSet presAssocID="{B71DEE48-5DAB-443B-A691-FF4E014D35F5}" presName="parentText" presStyleLbl="node1" presStyleIdx="1" presStyleCnt="3">
        <dgm:presLayoutVars>
          <dgm:chMax val="1"/>
          <dgm:bulletEnabled val="1"/>
        </dgm:presLayoutVars>
      </dgm:prSet>
      <dgm:spPr/>
    </dgm:pt>
    <dgm:pt modelId="{008E0FE3-7E4B-413D-B829-64B78AF80185}" type="pres">
      <dgm:prSet presAssocID="{B71DEE48-5DAB-443B-A691-FF4E014D35F5}" presName="aSpace" presStyleCnt="0"/>
      <dgm:spPr/>
    </dgm:pt>
    <dgm:pt modelId="{33AAD93E-05B0-451C-BD16-C5FCB52665F1}" type="pres">
      <dgm:prSet presAssocID="{AC64B852-AC9E-4AED-895A-7795BE420853}" presName="compNode" presStyleCnt="0"/>
      <dgm:spPr/>
    </dgm:pt>
    <dgm:pt modelId="{D5DCB2AC-B60C-4371-8955-647115EC9314}" type="pres">
      <dgm:prSet presAssocID="{AC64B852-AC9E-4AED-895A-7795BE420853}" presName="noGeometry" presStyleCnt="0"/>
      <dgm:spPr/>
    </dgm:pt>
    <dgm:pt modelId="{668F209B-1722-4D9A-9A64-DF8BCE179964}" type="pres">
      <dgm:prSet presAssocID="{AC64B852-AC9E-4AED-895A-7795BE420853}" presName="childTextVisible" presStyleLbl="bgAccFollowNode1" presStyleIdx="2" presStyleCnt="3">
        <dgm:presLayoutVars>
          <dgm:bulletEnabled val="1"/>
        </dgm:presLayoutVars>
      </dgm:prSet>
      <dgm:spPr/>
    </dgm:pt>
    <dgm:pt modelId="{6CD1112B-2CF0-4782-A5C7-9D6CAF1D1683}" type="pres">
      <dgm:prSet presAssocID="{AC64B852-AC9E-4AED-895A-7795BE420853}" presName="childTextHidden" presStyleLbl="bgAccFollowNode1" presStyleIdx="2" presStyleCnt="3"/>
      <dgm:spPr/>
    </dgm:pt>
    <dgm:pt modelId="{A1F41359-B0C2-4586-9784-9C0B0A5AE6B8}" type="pres">
      <dgm:prSet presAssocID="{AC64B852-AC9E-4AED-895A-7795BE420853}" presName="parentText" presStyleLbl="node1" presStyleIdx="2" presStyleCnt="3">
        <dgm:presLayoutVars>
          <dgm:chMax val="1"/>
          <dgm:bulletEnabled val="1"/>
        </dgm:presLayoutVars>
      </dgm:prSet>
      <dgm:spPr/>
    </dgm:pt>
  </dgm:ptLst>
  <dgm:cxnLst>
    <dgm:cxn modelId="{C503FE00-4C2F-4323-BBB4-B001713BBED1}" srcId="{CD5CB49A-5202-4838-98A6-8F99889BB9EB}" destId="{CC581A7D-6F6A-4557-9FA4-502996C3150A}" srcOrd="0" destOrd="0" parTransId="{EA0B3468-3395-46E6-B711-0BCBEED93CFB}" sibTransId="{C44A62D6-4F3D-462E-AFBD-C2AFB885A6E9}"/>
    <dgm:cxn modelId="{93A40202-CF25-48E9-858B-8E6021BF7E4F}" srcId="{CAE62E98-D915-4505-9084-0AA26E5159E1}" destId="{1D581E74-D754-4C26-93EA-6E94F4539904}" srcOrd="2" destOrd="0" parTransId="{041264DD-295F-4A86-B60F-9BC04D7FA49A}" sibTransId="{EE7AD0DB-1EA4-45A1-9D58-AB1A3ED0CE92}"/>
    <dgm:cxn modelId="{F591D203-1201-4337-855D-6A8FEBEB6EC2}" type="presOf" srcId="{8CD0D59A-1023-4346-B52F-8BE294126C68}" destId="{97174B77-2984-4B79-829E-5A1A0FDB1C39}" srcOrd="1" destOrd="7" presId="urn:microsoft.com/office/officeart/2005/8/layout/hProcess6"/>
    <dgm:cxn modelId="{B10BEC05-E91D-41A7-B63B-A80504E017BA}" srcId="{CC581A7D-6F6A-4557-9FA4-502996C3150A}" destId="{D8828588-FBAC-46B7-A21B-429E56AE0B70}" srcOrd="4" destOrd="0" parTransId="{C242D332-436F-4BB6-9E42-BE1FA0533A68}" sibTransId="{68D6B139-6B02-42FA-A25C-61DB4F7DBF99}"/>
    <dgm:cxn modelId="{F7215107-FA47-4CB3-84B0-5231261CB5A6}" type="presOf" srcId="{17607651-69D4-432F-93ED-48F781B0D0C0}" destId="{F66C0437-0607-464A-B17B-5E9054A9B5E5}" srcOrd="0" destOrd="3" presId="urn:microsoft.com/office/officeart/2005/8/layout/hProcess6"/>
    <dgm:cxn modelId="{AA062608-389E-401A-B14F-7ABCB382A3E0}" srcId="{AC64B852-AC9E-4AED-895A-7795BE420853}" destId="{2CE42B5B-786D-432C-BD49-AEEB77EF5B7C}" srcOrd="3" destOrd="0" parTransId="{78434B95-8457-4B91-A459-5532AB382130}" sibTransId="{BCC41FCF-431F-4BB6-9025-AB0F884FCE88}"/>
    <dgm:cxn modelId="{8BC4540A-247A-4135-B9D9-EF04708DB45C}" type="presOf" srcId="{E4D88AE4-494C-416A-99FE-FB92F9D6AC59}" destId="{97174B77-2984-4B79-829E-5A1A0FDB1C39}" srcOrd="1" destOrd="6" presId="urn:microsoft.com/office/officeart/2005/8/layout/hProcess6"/>
    <dgm:cxn modelId="{923F8711-BD09-41FA-B086-E9B32E884A9B}" type="presOf" srcId="{472E56D0-7696-46FB-A984-3E0BCE150AEA}" destId="{7BE2E5F2-FA4D-4B51-9832-6F51D1938A2B}" srcOrd="1" destOrd="6" presId="urn:microsoft.com/office/officeart/2005/8/layout/hProcess6"/>
    <dgm:cxn modelId="{3AAF4B13-57E4-48AA-B69D-6D7BEC58FFE4}" type="presOf" srcId="{5836AF55-147D-4D46-BA92-CAF3F75C6907}" destId="{7BE2E5F2-FA4D-4B51-9832-6F51D1938A2B}" srcOrd="1" destOrd="5" presId="urn:microsoft.com/office/officeart/2005/8/layout/hProcess6"/>
    <dgm:cxn modelId="{B4277214-5B46-4B98-82AF-A889D98E73B2}" type="presOf" srcId="{29E1AB9A-E5AE-45C1-9912-AE4B23C6BAE4}" destId="{6CD1112B-2CF0-4782-A5C7-9D6CAF1D1683}" srcOrd="1" destOrd="0" presId="urn:microsoft.com/office/officeart/2005/8/layout/hProcess6"/>
    <dgm:cxn modelId="{016E7A14-5009-4A2D-BFD2-54FEBF3B93B5}" type="presOf" srcId="{2CE42B5B-786D-432C-BD49-AEEB77EF5B7C}" destId="{6CD1112B-2CF0-4782-A5C7-9D6CAF1D1683}" srcOrd="1" destOrd="6" presId="urn:microsoft.com/office/officeart/2005/8/layout/hProcess6"/>
    <dgm:cxn modelId="{13953615-27E3-44F8-A5FD-96344462E31F}" type="presOf" srcId="{B408D21A-7EDF-4433-8182-A1827707A1FC}" destId="{7BE2E5F2-FA4D-4B51-9832-6F51D1938A2B}" srcOrd="1" destOrd="1" presId="urn:microsoft.com/office/officeart/2005/8/layout/hProcess6"/>
    <dgm:cxn modelId="{7829EC15-55F9-4DBA-B685-1B59508B7FF7}" type="presOf" srcId="{1D581E74-D754-4C26-93EA-6E94F4539904}" destId="{97174B77-2984-4B79-829E-5A1A0FDB1C39}" srcOrd="1" destOrd="5" presId="urn:microsoft.com/office/officeart/2005/8/layout/hProcess6"/>
    <dgm:cxn modelId="{0179A417-B41D-4C75-AFD6-FEA30DDFEB64}" srcId="{27EA44F2-A5C4-4089-AA39-0C572A49F197}" destId="{17607651-69D4-432F-93ED-48F781B0D0C0}" srcOrd="0" destOrd="0" parTransId="{8EB73923-801D-44EE-83FF-41111C3B88B4}" sibTransId="{07EFD197-B583-4A18-B4B1-3502FCC51739}"/>
    <dgm:cxn modelId="{9759661A-99D1-4097-8EBE-0306A77F3DD3}" srcId="{B71DEE48-5DAB-443B-A691-FF4E014D35F5}" destId="{E21CAEB4-62D4-4371-83C1-6EBF5A0E63A1}" srcOrd="1" destOrd="0" parTransId="{8AC89E8E-1F40-4C4C-9DAC-2F04BF99B461}" sibTransId="{0A87C808-8DD9-42DD-9DAE-A3DC4B89AC7E}"/>
    <dgm:cxn modelId="{BF8F601E-B317-4E40-A2E2-3B368439F98A}" type="presOf" srcId="{CC581A7D-6F6A-4557-9FA4-502996C3150A}" destId="{2A0429FC-90B8-4A5A-91A6-BEAA2B528859}" srcOrd="0" destOrd="0" presId="urn:microsoft.com/office/officeart/2005/8/layout/hProcess6"/>
    <dgm:cxn modelId="{855BAB20-C4BD-471A-90F2-4810E89648CC}" type="presOf" srcId="{B71DEE48-5DAB-443B-A691-FF4E014D35F5}" destId="{DA14251A-F97D-4EC8-8316-EB17D10082A9}" srcOrd="0" destOrd="0" presId="urn:microsoft.com/office/officeart/2005/8/layout/hProcess6"/>
    <dgm:cxn modelId="{93B59624-AF41-48E3-A4DA-948BB524A3B4}" type="presOf" srcId="{7553979E-7F52-4B76-AD18-3616D53B18B9}" destId="{668F209B-1722-4D9A-9A64-DF8BCE179964}" srcOrd="0" destOrd="3" presId="urn:microsoft.com/office/officeart/2005/8/layout/hProcess6"/>
    <dgm:cxn modelId="{5B80432D-C1F1-4E84-948D-14B0739F41A2}" type="presOf" srcId="{49C6DF42-E383-40C0-89CF-F7DDDFA0EC51}" destId="{668F209B-1722-4D9A-9A64-DF8BCE179964}" srcOrd="0" destOrd="2" presId="urn:microsoft.com/office/officeart/2005/8/layout/hProcess6"/>
    <dgm:cxn modelId="{8420732F-09D1-4E5E-AA29-77AF0C502047}" type="presOf" srcId="{1E3F2A61-22E7-489F-BFAB-1E6BF2F8D5D6}" destId="{6CD1112B-2CF0-4782-A5C7-9D6CAF1D1683}" srcOrd="1" destOrd="4" presId="urn:microsoft.com/office/officeart/2005/8/layout/hProcess6"/>
    <dgm:cxn modelId="{7ED9F231-D41E-43F0-95A4-C9E7BBE9BDCF}" type="presOf" srcId="{27EA44F2-A5C4-4089-AA39-0C572A49F197}" destId="{F66C0437-0607-464A-B17B-5E9054A9B5E5}" srcOrd="0" destOrd="2" presId="urn:microsoft.com/office/officeart/2005/8/layout/hProcess6"/>
    <dgm:cxn modelId="{DACAB033-80C6-497C-8971-A40F58D4A4F8}" srcId="{CC581A7D-6F6A-4557-9FA4-502996C3150A}" destId="{CE254704-3801-482F-8575-7260A62D1200}" srcOrd="0" destOrd="0" parTransId="{15CF70B1-2268-4ED8-935F-BFF326709437}" sibTransId="{788BA1FB-11C4-48F0-8C5A-2BE44DC98F36}"/>
    <dgm:cxn modelId="{EB7C7C34-0787-49C6-8607-FA01CB692A9E}" type="presOf" srcId="{27EA44F2-A5C4-4089-AA39-0C572A49F197}" destId="{7BE2E5F2-FA4D-4B51-9832-6F51D1938A2B}" srcOrd="1" destOrd="2" presId="urn:microsoft.com/office/officeart/2005/8/layout/hProcess6"/>
    <dgm:cxn modelId="{01598737-D0D9-452C-B457-48173ED08B17}" srcId="{B71DEE48-5DAB-443B-A691-FF4E014D35F5}" destId="{CAE62E98-D915-4505-9084-0AA26E5159E1}" srcOrd="2" destOrd="0" parTransId="{DB9FD14F-4421-499E-8E0B-C26AF26BA2A0}" sibTransId="{59038B7A-17BA-4882-9F20-B45C538E7D69}"/>
    <dgm:cxn modelId="{9A19043E-3A7B-47B5-9D96-5B2706B148E8}" srcId="{B71DEE48-5DAB-443B-A691-FF4E014D35F5}" destId="{7E823F8D-83F4-4748-8694-02EFC8275047}" srcOrd="0" destOrd="0" parTransId="{75C1EBF5-2C86-4C0F-BEAA-41113EF12FE6}" sibTransId="{9E5B968B-F1AB-4840-9706-A36F34E1646A}"/>
    <dgm:cxn modelId="{8035B23E-016A-404D-BDAE-35A6873CE0BA}" type="presOf" srcId="{AC64B852-AC9E-4AED-895A-7795BE420853}" destId="{A1F41359-B0C2-4586-9784-9C0B0A5AE6B8}" srcOrd="0" destOrd="0" presId="urn:microsoft.com/office/officeart/2005/8/layout/hProcess6"/>
    <dgm:cxn modelId="{9B57C260-0577-4347-B258-94049EE68DD6}" type="presOf" srcId="{7E823F8D-83F4-4748-8694-02EFC8275047}" destId="{97174B77-2984-4B79-829E-5A1A0FDB1C39}" srcOrd="1" destOrd="0" presId="urn:microsoft.com/office/officeart/2005/8/layout/hProcess6"/>
    <dgm:cxn modelId="{5C0BFA41-C280-426C-85A4-37D7C6DCEC17}" srcId="{AC64B852-AC9E-4AED-895A-7795BE420853}" destId="{49C6DF42-E383-40C0-89CF-F7DDDFA0EC51}" srcOrd="2" destOrd="0" parTransId="{E437A61B-29E4-4420-A9FE-A2BDC8D9AE10}" sibTransId="{B085B28A-1062-4408-9BC7-C8A5922DB966}"/>
    <dgm:cxn modelId="{266EA662-13F7-4E0B-B9F3-A7BA67B990D7}" srcId="{AC64B852-AC9E-4AED-895A-7795BE420853}" destId="{AA3A51FF-DE54-40CC-AF4A-F9147481D1A2}" srcOrd="1" destOrd="0" parTransId="{E3F3E5A6-1FFC-457D-8E56-D86BCE6D7649}" sibTransId="{A1D856EA-3AC7-45C7-A03B-744ECD0A2B7E}"/>
    <dgm:cxn modelId="{4FB50167-6F67-4FF7-83BC-E0A5A3F7017C}" type="presOf" srcId="{AA3A51FF-DE54-40CC-AF4A-F9147481D1A2}" destId="{668F209B-1722-4D9A-9A64-DF8BCE179964}" srcOrd="0" destOrd="1" presId="urn:microsoft.com/office/officeart/2005/8/layout/hProcess6"/>
    <dgm:cxn modelId="{D8D48167-29C8-4413-9479-908D73A9C96E}" type="presOf" srcId="{F95F1D0E-0546-43AC-8116-E41F1A3B164C}" destId="{7BE2E5F2-FA4D-4B51-9832-6F51D1938A2B}" srcOrd="1" destOrd="4" presId="urn:microsoft.com/office/officeart/2005/8/layout/hProcess6"/>
    <dgm:cxn modelId="{E3FE8167-BF71-4288-A45E-BA1094A9751B}" srcId="{CD5CB49A-5202-4838-98A6-8F99889BB9EB}" destId="{AC64B852-AC9E-4AED-895A-7795BE420853}" srcOrd="2" destOrd="0" parTransId="{55EB970D-4E50-4E38-AC14-34F98CF274F9}" sibTransId="{8A4C1769-0599-426B-9874-D25DD5E01ECC}"/>
    <dgm:cxn modelId="{B95F3268-5C64-4817-AE4C-AC0EC2C25C8C}" type="presOf" srcId="{E21CAEB4-62D4-4371-83C1-6EBF5A0E63A1}" destId="{97174B77-2984-4B79-829E-5A1A0FDB1C39}" srcOrd="1" destOrd="1" presId="urn:microsoft.com/office/officeart/2005/8/layout/hProcess6"/>
    <dgm:cxn modelId="{1218504B-3E76-4817-A529-3C2B5D755201}" type="presOf" srcId="{CAE62E98-D915-4505-9084-0AA26E5159E1}" destId="{36DB2287-558C-48B8-B188-6712D6B34616}" srcOrd="0" destOrd="2" presId="urn:microsoft.com/office/officeart/2005/8/layout/hProcess6"/>
    <dgm:cxn modelId="{F1B4F54B-5D8B-4FAD-ADE4-B24F999F3177}" type="presOf" srcId="{F95F1D0E-0546-43AC-8116-E41F1A3B164C}" destId="{F66C0437-0607-464A-B17B-5E9054A9B5E5}" srcOrd="0" destOrd="4" presId="urn:microsoft.com/office/officeart/2005/8/layout/hProcess6"/>
    <dgm:cxn modelId="{7955C24E-0872-4254-B17C-B49163792CB2}" type="presOf" srcId="{CE254704-3801-482F-8575-7260A62D1200}" destId="{7BE2E5F2-FA4D-4B51-9832-6F51D1938A2B}" srcOrd="1" destOrd="0" presId="urn:microsoft.com/office/officeart/2005/8/layout/hProcess6"/>
    <dgm:cxn modelId="{E463106F-4FBB-4CAC-B807-13B22588F8E0}" srcId="{CD5CB49A-5202-4838-98A6-8F99889BB9EB}" destId="{B71DEE48-5DAB-443B-A691-FF4E014D35F5}" srcOrd="1" destOrd="0" parTransId="{C19583D5-30D8-4F3D-A487-B5E56248EA37}" sibTransId="{5DC12A07-8FBE-4420-BB22-B65C088673C5}"/>
    <dgm:cxn modelId="{1BF0BA70-25ED-49DB-BC78-B00494784667}" type="presOf" srcId="{1D581E74-D754-4C26-93EA-6E94F4539904}" destId="{36DB2287-558C-48B8-B188-6712D6B34616}" srcOrd="0" destOrd="5" presId="urn:microsoft.com/office/officeart/2005/8/layout/hProcess6"/>
    <dgm:cxn modelId="{0D8A0A57-E6C8-41A8-8186-3B6F07126475}" type="presOf" srcId="{DF304201-0073-4E6D-83AC-7637BA99FDFF}" destId="{36DB2287-558C-48B8-B188-6712D6B34616}" srcOrd="0" destOrd="3" presId="urn:microsoft.com/office/officeart/2005/8/layout/hProcess6"/>
    <dgm:cxn modelId="{502D2D58-14D8-461F-9B4A-45C679EA6C50}" type="presOf" srcId="{AA3A51FF-DE54-40CC-AF4A-F9147481D1A2}" destId="{6CD1112B-2CF0-4782-A5C7-9D6CAF1D1683}" srcOrd="1" destOrd="1" presId="urn:microsoft.com/office/officeart/2005/8/layout/hProcess6"/>
    <dgm:cxn modelId="{4125DC5A-572B-4A6E-A7F1-6FAC1970DED1}" type="presOf" srcId="{5836AF55-147D-4D46-BA92-CAF3F75C6907}" destId="{F66C0437-0607-464A-B17B-5E9054A9B5E5}" srcOrd="0" destOrd="5" presId="urn:microsoft.com/office/officeart/2005/8/layout/hProcess6"/>
    <dgm:cxn modelId="{993FD37D-971E-42FC-8551-6BB5338506E4}" srcId="{49C6DF42-E383-40C0-89CF-F7DDDFA0EC51}" destId="{7553979E-7F52-4B76-AD18-3616D53B18B9}" srcOrd="0" destOrd="0" parTransId="{42047A9B-C030-4DA3-A942-ADFB4D29D1AE}" sibTransId="{04D3B388-3919-4B88-B741-7C5ACED84CC9}"/>
    <dgm:cxn modelId="{555CCD7E-E40B-4A1E-86D3-CB6FDA469DA4}" type="presOf" srcId="{29E1AB9A-E5AE-45C1-9912-AE4B23C6BAE4}" destId="{668F209B-1722-4D9A-9A64-DF8BCE179964}" srcOrd="0" destOrd="0" presId="urn:microsoft.com/office/officeart/2005/8/layout/hProcess6"/>
    <dgm:cxn modelId="{2B409D81-A0EF-4449-A484-527F3D8B1AB0}" type="presOf" srcId="{7553979E-7F52-4B76-AD18-3616D53B18B9}" destId="{6CD1112B-2CF0-4782-A5C7-9D6CAF1D1683}" srcOrd="1" destOrd="3" presId="urn:microsoft.com/office/officeart/2005/8/layout/hProcess6"/>
    <dgm:cxn modelId="{404E0C82-F32C-4EB5-B9B4-9856E035BB42}" srcId="{CC581A7D-6F6A-4557-9FA4-502996C3150A}" destId="{472E56D0-7696-46FB-A984-3E0BCE150AEA}" srcOrd="3" destOrd="0" parTransId="{8945CDC3-85C4-46DD-9EB1-26ABBA522219}" sibTransId="{1E31191C-08FD-487B-9A4F-CE25F1D88581}"/>
    <dgm:cxn modelId="{BEC07386-0443-4531-91A2-37EFD0354DFE}" type="presOf" srcId="{CAE62E98-D915-4505-9084-0AA26E5159E1}" destId="{97174B77-2984-4B79-829E-5A1A0FDB1C39}" srcOrd="1" destOrd="2" presId="urn:microsoft.com/office/officeart/2005/8/layout/hProcess6"/>
    <dgm:cxn modelId="{835CF686-A651-47CA-A9B6-9D08CAA778E9}" type="presOf" srcId="{1E0343C4-9F56-489F-9356-BA951C307240}" destId="{668F209B-1722-4D9A-9A64-DF8BCE179964}" srcOrd="0" destOrd="7" presId="urn:microsoft.com/office/officeart/2005/8/layout/hProcess6"/>
    <dgm:cxn modelId="{A022D289-347B-4E6D-92F7-319D18F613AE}" srcId="{AC64B852-AC9E-4AED-895A-7795BE420853}" destId="{1E0343C4-9F56-489F-9356-BA951C307240}" srcOrd="4" destOrd="0" parTransId="{6755912F-CC78-4604-AE86-DF7ABA01A2EE}" sibTransId="{8E195317-4B9D-43A6-A316-F2BD09C0BC12}"/>
    <dgm:cxn modelId="{59A1968C-6885-4230-A581-CDC075DC79AF}" type="presOf" srcId="{2CE42B5B-786D-432C-BD49-AEEB77EF5B7C}" destId="{668F209B-1722-4D9A-9A64-DF8BCE179964}" srcOrd="0" destOrd="6" presId="urn:microsoft.com/office/officeart/2005/8/layout/hProcess6"/>
    <dgm:cxn modelId="{FF1D4C95-6B97-4E60-97A5-FCE28D6B2F8D}" type="presOf" srcId="{DF304201-0073-4E6D-83AC-7637BA99FDFF}" destId="{97174B77-2984-4B79-829E-5A1A0FDB1C39}" srcOrd="1" destOrd="3" presId="urn:microsoft.com/office/officeart/2005/8/layout/hProcess6"/>
    <dgm:cxn modelId="{73300A9A-21E8-4D5D-91CD-C8B0037C5BA2}" type="presOf" srcId="{FAD08052-8552-45B8-BEDF-FA61C1D859A5}" destId="{36DB2287-558C-48B8-B188-6712D6B34616}" srcOrd="0" destOrd="4" presId="urn:microsoft.com/office/officeart/2005/8/layout/hProcess6"/>
    <dgm:cxn modelId="{C74DCE9F-D039-4F38-BB7E-F7C623D0BC83}" type="presOf" srcId="{A533CA84-091B-4C05-AEFD-686020BEE1C5}" destId="{668F209B-1722-4D9A-9A64-DF8BCE179964}" srcOrd="0" destOrd="5" presId="urn:microsoft.com/office/officeart/2005/8/layout/hProcess6"/>
    <dgm:cxn modelId="{FA6917A6-822C-4480-877F-E5C980ECE88B}" srcId="{CAE62E98-D915-4505-9084-0AA26E5159E1}" destId="{DF304201-0073-4E6D-83AC-7637BA99FDFF}" srcOrd="0" destOrd="0" parTransId="{9F294E4D-3523-4E8F-A6D9-3C96E7EA0F88}" sibTransId="{A0E1E803-7CE1-4C85-B1BD-FFFE3C6973E3}"/>
    <dgm:cxn modelId="{4790ECA7-6D16-4600-BD36-BE749174B0F0}" type="presOf" srcId="{1E0343C4-9F56-489F-9356-BA951C307240}" destId="{6CD1112B-2CF0-4782-A5C7-9D6CAF1D1683}" srcOrd="1" destOrd="7" presId="urn:microsoft.com/office/officeart/2005/8/layout/hProcess6"/>
    <dgm:cxn modelId="{7B495FAC-BB0F-4BC4-B1F7-D6DE6E7181C1}" type="presOf" srcId="{A533CA84-091B-4C05-AEFD-686020BEE1C5}" destId="{6CD1112B-2CF0-4782-A5C7-9D6CAF1D1683}" srcOrd="1" destOrd="5" presId="urn:microsoft.com/office/officeart/2005/8/layout/hProcess6"/>
    <dgm:cxn modelId="{0D4E1BB0-79DE-4110-9EA5-E1400F2AE01A}" srcId="{B71DEE48-5DAB-443B-A691-FF4E014D35F5}" destId="{E4D88AE4-494C-416A-99FE-FB92F9D6AC59}" srcOrd="3" destOrd="0" parTransId="{A1633253-5682-43EF-9F1A-59003C340AF3}" sibTransId="{9D041DC2-EC97-4F04-9541-3A3AA2B42CEF}"/>
    <dgm:cxn modelId="{F2D15DB0-8F5E-4BA1-9D3D-7FD3358DE8F9}" srcId="{27EA44F2-A5C4-4089-AA39-0C572A49F197}" destId="{5836AF55-147D-4D46-BA92-CAF3F75C6907}" srcOrd="2" destOrd="0" parTransId="{23FCD409-5D76-48B9-B0A5-F9D317DB5357}" sibTransId="{29D17FEE-8CFE-4D2D-A80C-438025616C25}"/>
    <dgm:cxn modelId="{5E5703B2-09CF-408C-A41B-375F6F6EE82F}" type="presOf" srcId="{CD5CB49A-5202-4838-98A6-8F99889BB9EB}" destId="{0EB1F4C2-4EF0-446A-B05A-F1CE808D792D}" srcOrd="0" destOrd="0" presId="urn:microsoft.com/office/officeart/2005/8/layout/hProcess6"/>
    <dgm:cxn modelId="{954A1AB5-8893-47C3-A1AA-43BFAC0E596F}" srcId="{27EA44F2-A5C4-4089-AA39-0C572A49F197}" destId="{F95F1D0E-0546-43AC-8116-E41F1A3B164C}" srcOrd="1" destOrd="0" parTransId="{404815C3-8105-4BE8-B49F-618A6FBFC7F4}" sibTransId="{11FA71AC-430A-441E-A92E-2B091C5FDD8A}"/>
    <dgm:cxn modelId="{8BDCD8B8-9650-4FFB-9129-F8197C436AB8}" srcId="{CAE62E98-D915-4505-9084-0AA26E5159E1}" destId="{FAD08052-8552-45B8-BEDF-FA61C1D859A5}" srcOrd="1" destOrd="0" parTransId="{3B8ADDE7-7D50-4149-A79A-E84F1B938A34}" sibTransId="{2228CC2D-AEBE-4ABC-A71E-CA07F5FE7671}"/>
    <dgm:cxn modelId="{2819BCBE-45CE-4EA7-8C3C-0C187381F521}" srcId="{49C6DF42-E383-40C0-89CF-F7DDDFA0EC51}" destId="{1E3F2A61-22E7-489F-BFAB-1E6BF2F8D5D6}" srcOrd="1" destOrd="0" parTransId="{5B33FA57-7283-41A3-8835-B4327D23BEF5}" sibTransId="{5792E9EA-FCCF-495D-9003-5884ABC7F541}"/>
    <dgm:cxn modelId="{F5352FC1-41CC-4E2E-AD02-B3110AC1B2D1}" type="presOf" srcId="{B408D21A-7EDF-4433-8182-A1827707A1FC}" destId="{F66C0437-0607-464A-B17B-5E9054A9B5E5}" srcOrd="0" destOrd="1" presId="urn:microsoft.com/office/officeart/2005/8/layout/hProcess6"/>
    <dgm:cxn modelId="{A3FDF1CB-AC66-4B30-83D0-511434471C40}" type="presOf" srcId="{E4D88AE4-494C-416A-99FE-FB92F9D6AC59}" destId="{36DB2287-558C-48B8-B188-6712D6B34616}" srcOrd="0" destOrd="6" presId="urn:microsoft.com/office/officeart/2005/8/layout/hProcess6"/>
    <dgm:cxn modelId="{87C158D4-66B6-4BC7-8F65-E1B1E8B433F0}" type="presOf" srcId="{8CD0D59A-1023-4346-B52F-8BE294126C68}" destId="{36DB2287-558C-48B8-B188-6712D6B34616}" srcOrd="0" destOrd="7" presId="urn:microsoft.com/office/officeart/2005/8/layout/hProcess6"/>
    <dgm:cxn modelId="{EE2217D9-1893-4F11-8443-93072FE36544}" type="presOf" srcId="{49C6DF42-E383-40C0-89CF-F7DDDFA0EC51}" destId="{6CD1112B-2CF0-4782-A5C7-9D6CAF1D1683}" srcOrd="1" destOrd="2" presId="urn:microsoft.com/office/officeart/2005/8/layout/hProcess6"/>
    <dgm:cxn modelId="{7C9912DA-1B79-4390-A26D-BFE4E2E06FDC}" srcId="{CC581A7D-6F6A-4557-9FA4-502996C3150A}" destId="{B408D21A-7EDF-4433-8182-A1827707A1FC}" srcOrd="1" destOrd="0" parTransId="{6D4D8F5A-2CA7-4C1E-B1D1-EAEC09D07C15}" sibTransId="{41875959-563D-41BE-8A30-A1B906B0C818}"/>
    <dgm:cxn modelId="{40B377DA-F0AB-468B-BEC8-5133B770B351}" type="presOf" srcId="{D8828588-FBAC-46B7-A21B-429E56AE0B70}" destId="{7BE2E5F2-FA4D-4B51-9832-6F51D1938A2B}" srcOrd="1" destOrd="7" presId="urn:microsoft.com/office/officeart/2005/8/layout/hProcess6"/>
    <dgm:cxn modelId="{33EA7EE1-4B16-473D-8502-4CF71B0A0AD0}" type="presOf" srcId="{17607651-69D4-432F-93ED-48F781B0D0C0}" destId="{7BE2E5F2-FA4D-4B51-9832-6F51D1938A2B}" srcOrd="1" destOrd="3" presId="urn:microsoft.com/office/officeart/2005/8/layout/hProcess6"/>
    <dgm:cxn modelId="{9A2FADE5-8555-40C7-A665-7DFE0E320550}" type="presOf" srcId="{CE254704-3801-482F-8575-7260A62D1200}" destId="{F66C0437-0607-464A-B17B-5E9054A9B5E5}" srcOrd="0" destOrd="0" presId="urn:microsoft.com/office/officeart/2005/8/layout/hProcess6"/>
    <dgm:cxn modelId="{324837E7-E655-44DE-9D5D-4DC3E5B1F225}" type="presOf" srcId="{7E823F8D-83F4-4748-8694-02EFC8275047}" destId="{36DB2287-558C-48B8-B188-6712D6B34616}" srcOrd="0" destOrd="0" presId="urn:microsoft.com/office/officeart/2005/8/layout/hProcess6"/>
    <dgm:cxn modelId="{2D03A0ED-4358-43FB-BD43-0372F3D08DDF}" srcId="{B71DEE48-5DAB-443B-A691-FF4E014D35F5}" destId="{8CD0D59A-1023-4346-B52F-8BE294126C68}" srcOrd="4" destOrd="0" parTransId="{FEDA09FF-35FB-43B7-A504-4D78BA6212CC}" sibTransId="{D92955D4-63AE-4D80-A724-85C67907E058}"/>
    <dgm:cxn modelId="{A2A973EF-D337-4E66-9436-05F877903E04}" type="presOf" srcId="{1E3F2A61-22E7-489F-BFAB-1E6BF2F8D5D6}" destId="{668F209B-1722-4D9A-9A64-DF8BCE179964}" srcOrd="0" destOrd="4" presId="urn:microsoft.com/office/officeart/2005/8/layout/hProcess6"/>
    <dgm:cxn modelId="{E7B474F3-F181-4D8A-A66E-F528E012496D}" type="presOf" srcId="{FAD08052-8552-45B8-BEDF-FA61C1D859A5}" destId="{97174B77-2984-4B79-829E-5A1A0FDB1C39}" srcOrd="1" destOrd="4" presId="urn:microsoft.com/office/officeart/2005/8/layout/hProcess6"/>
    <dgm:cxn modelId="{370659F3-43C0-46C6-8236-1BBC7EBFDF71}" type="presOf" srcId="{E21CAEB4-62D4-4371-83C1-6EBF5A0E63A1}" destId="{36DB2287-558C-48B8-B188-6712D6B34616}" srcOrd="0" destOrd="1" presId="urn:microsoft.com/office/officeart/2005/8/layout/hProcess6"/>
    <dgm:cxn modelId="{03C524F4-5B8F-47B1-B995-97C50BC5011B}" srcId="{49C6DF42-E383-40C0-89CF-F7DDDFA0EC51}" destId="{A533CA84-091B-4C05-AEFD-686020BEE1C5}" srcOrd="2" destOrd="0" parTransId="{4CD38A00-2C7B-46EF-8ED8-DE3D349F3318}" sibTransId="{698EFEDF-3579-42AF-AFB7-B88FEA59A263}"/>
    <dgm:cxn modelId="{AEAB84F7-9E5F-4929-AA2B-E3B77220F782}" type="presOf" srcId="{D8828588-FBAC-46B7-A21B-429E56AE0B70}" destId="{F66C0437-0607-464A-B17B-5E9054A9B5E5}" srcOrd="0" destOrd="7" presId="urn:microsoft.com/office/officeart/2005/8/layout/hProcess6"/>
    <dgm:cxn modelId="{1B4CFAF9-167E-440B-9259-A62DBDD3CA42}" type="presOf" srcId="{472E56D0-7696-46FB-A984-3E0BCE150AEA}" destId="{F66C0437-0607-464A-B17B-5E9054A9B5E5}" srcOrd="0" destOrd="6" presId="urn:microsoft.com/office/officeart/2005/8/layout/hProcess6"/>
    <dgm:cxn modelId="{24E85AFA-78E2-44B8-88E5-273AAFD01F15}" srcId="{AC64B852-AC9E-4AED-895A-7795BE420853}" destId="{29E1AB9A-E5AE-45C1-9912-AE4B23C6BAE4}" srcOrd="0" destOrd="0" parTransId="{2D694D04-579F-488B-A668-EFC74F9E7779}" sibTransId="{A22CAA4B-F883-4238-886C-6D8503C58FEC}"/>
    <dgm:cxn modelId="{A7163CFE-47D8-4D1A-B609-2A4B819D48EA}" srcId="{CC581A7D-6F6A-4557-9FA4-502996C3150A}" destId="{27EA44F2-A5C4-4089-AA39-0C572A49F197}" srcOrd="2" destOrd="0" parTransId="{A9E2A80F-358C-4195-94C4-0977D44C3491}" sibTransId="{4DF634F2-154F-4C92-9A13-849980418A08}"/>
    <dgm:cxn modelId="{B9910198-A10E-45EE-B735-70C4125ED217}" type="presParOf" srcId="{0EB1F4C2-4EF0-446A-B05A-F1CE808D792D}" destId="{97C5A0C2-2DD8-4E8F-B806-7D421B4693E7}" srcOrd="0" destOrd="0" presId="urn:microsoft.com/office/officeart/2005/8/layout/hProcess6"/>
    <dgm:cxn modelId="{1D9F5C80-2858-445B-B7A0-3C2AD0A34BC7}" type="presParOf" srcId="{97C5A0C2-2DD8-4E8F-B806-7D421B4693E7}" destId="{338D73AD-6633-458F-AEC2-550AC983B42F}" srcOrd="0" destOrd="0" presId="urn:microsoft.com/office/officeart/2005/8/layout/hProcess6"/>
    <dgm:cxn modelId="{1CBB829B-0BDA-4607-9DAC-5885030AFD87}" type="presParOf" srcId="{97C5A0C2-2DD8-4E8F-B806-7D421B4693E7}" destId="{F66C0437-0607-464A-B17B-5E9054A9B5E5}" srcOrd="1" destOrd="0" presId="urn:microsoft.com/office/officeart/2005/8/layout/hProcess6"/>
    <dgm:cxn modelId="{AC751078-3FB2-4D8D-B8CD-76EBEEDDF13F}" type="presParOf" srcId="{97C5A0C2-2DD8-4E8F-B806-7D421B4693E7}" destId="{7BE2E5F2-FA4D-4B51-9832-6F51D1938A2B}" srcOrd="2" destOrd="0" presId="urn:microsoft.com/office/officeart/2005/8/layout/hProcess6"/>
    <dgm:cxn modelId="{9D55D156-8725-43A8-8DA8-799DAC8129CB}" type="presParOf" srcId="{97C5A0C2-2DD8-4E8F-B806-7D421B4693E7}" destId="{2A0429FC-90B8-4A5A-91A6-BEAA2B528859}" srcOrd="3" destOrd="0" presId="urn:microsoft.com/office/officeart/2005/8/layout/hProcess6"/>
    <dgm:cxn modelId="{6D06F5B8-377A-4617-9CBF-DF39395542A3}" type="presParOf" srcId="{0EB1F4C2-4EF0-446A-B05A-F1CE808D792D}" destId="{90E96983-3655-4CD2-84EB-73C5DBDFB71D}" srcOrd="1" destOrd="0" presId="urn:microsoft.com/office/officeart/2005/8/layout/hProcess6"/>
    <dgm:cxn modelId="{F4B9AAEC-7D90-453D-91B0-F2D63A6E85E7}" type="presParOf" srcId="{0EB1F4C2-4EF0-446A-B05A-F1CE808D792D}" destId="{C9EE174B-C0DD-4EB8-86A6-1FF3F60F92B7}" srcOrd="2" destOrd="0" presId="urn:microsoft.com/office/officeart/2005/8/layout/hProcess6"/>
    <dgm:cxn modelId="{2D3E74BD-3187-4155-ABBA-8B616BD3C2E5}" type="presParOf" srcId="{C9EE174B-C0DD-4EB8-86A6-1FF3F60F92B7}" destId="{1027DE60-C6D8-479F-92AF-4DE903569709}" srcOrd="0" destOrd="0" presId="urn:microsoft.com/office/officeart/2005/8/layout/hProcess6"/>
    <dgm:cxn modelId="{6660F4F0-1C97-4D20-8D64-91A176001E38}" type="presParOf" srcId="{C9EE174B-C0DD-4EB8-86A6-1FF3F60F92B7}" destId="{36DB2287-558C-48B8-B188-6712D6B34616}" srcOrd="1" destOrd="0" presId="urn:microsoft.com/office/officeart/2005/8/layout/hProcess6"/>
    <dgm:cxn modelId="{6511B490-F8A2-400F-8AE6-68A5653A22B2}" type="presParOf" srcId="{C9EE174B-C0DD-4EB8-86A6-1FF3F60F92B7}" destId="{97174B77-2984-4B79-829E-5A1A0FDB1C39}" srcOrd="2" destOrd="0" presId="urn:microsoft.com/office/officeart/2005/8/layout/hProcess6"/>
    <dgm:cxn modelId="{4A0C369C-226F-4990-A0BC-3170CFFDD805}" type="presParOf" srcId="{C9EE174B-C0DD-4EB8-86A6-1FF3F60F92B7}" destId="{DA14251A-F97D-4EC8-8316-EB17D10082A9}" srcOrd="3" destOrd="0" presId="urn:microsoft.com/office/officeart/2005/8/layout/hProcess6"/>
    <dgm:cxn modelId="{5F681C63-4ABB-489C-9E75-4C9ABAA563D2}" type="presParOf" srcId="{0EB1F4C2-4EF0-446A-B05A-F1CE808D792D}" destId="{008E0FE3-7E4B-413D-B829-64B78AF80185}" srcOrd="3" destOrd="0" presId="urn:microsoft.com/office/officeart/2005/8/layout/hProcess6"/>
    <dgm:cxn modelId="{A5F2F559-E9B8-4649-BEF2-C0D5B78F0C8C}" type="presParOf" srcId="{0EB1F4C2-4EF0-446A-B05A-F1CE808D792D}" destId="{33AAD93E-05B0-451C-BD16-C5FCB52665F1}" srcOrd="4" destOrd="0" presId="urn:microsoft.com/office/officeart/2005/8/layout/hProcess6"/>
    <dgm:cxn modelId="{6F19212E-1DF1-49A1-840C-84D344D6F060}" type="presParOf" srcId="{33AAD93E-05B0-451C-BD16-C5FCB52665F1}" destId="{D5DCB2AC-B60C-4371-8955-647115EC9314}" srcOrd="0" destOrd="0" presId="urn:microsoft.com/office/officeart/2005/8/layout/hProcess6"/>
    <dgm:cxn modelId="{1E3CA874-C85F-4EDF-A289-BDEE3136DFF1}" type="presParOf" srcId="{33AAD93E-05B0-451C-BD16-C5FCB52665F1}" destId="{668F209B-1722-4D9A-9A64-DF8BCE179964}" srcOrd="1" destOrd="0" presId="urn:microsoft.com/office/officeart/2005/8/layout/hProcess6"/>
    <dgm:cxn modelId="{D8195EE5-3436-4447-B7B1-1BB3E97F0B5F}" type="presParOf" srcId="{33AAD93E-05B0-451C-BD16-C5FCB52665F1}" destId="{6CD1112B-2CF0-4782-A5C7-9D6CAF1D1683}" srcOrd="2" destOrd="0" presId="urn:microsoft.com/office/officeart/2005/8/layout/hProcess6"/>
    <dgm:cxn modelId="{BEF97EE0-2948-487F-A6FB-8A066EA01F1B}" type="presParOf" srcId="{33AAD93E-05B0-451C-BD16-C5FCB52665F1}" destId="{A1F41359-B0C2-4586-9784-9C0B0A5AE6B8}" srcOrd="3" destOrd="0" presId="urn:microsoft.com/office/officeart/2005/8/layout/hProcess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15C56D6-7922-4FA2-B0BD-2394817EE88E}"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73A7FC77-BD9F-4E92-AFB9-F52E2DC087EB}">
      <dgm:prSet/>
      <dgm:spPr/>
      <dgm:t>
        <a:bodyPr/>
        <a:lstStyle/>
        <a:p>
          <a:pPr>
            <a:lnSpc>
              <a:spcPct val="100000"/>
            </a:lnSpc>
          </a:pPr>
          <a:r>
            <a:rPr lang="en-US"/>
            <a:t>Change Management Communication</a:t>
          </a:r>
        </a:p>
      </dgm:t>
    </dgm:pt>
    <dgm:pt modelId="{1132FF1C-5ACD-46B4-8587-DD67B7950075}" type="parTrans" cxnId="{42D5B11F-B99F-41A7-A4D5-0CDD4A269941}">
      <dgm:prSet/>
      <dgm:spPr/>
      <dgm:t>
        <a:bodyPr/>
        <a:lstStyle/>
        <a:p>
          <a:endParaRPr lang="en-US"/>
        </a:p>
      </dgm:t>
    </dgm:pt>
    <dgm:pt modelId="{35452E4E-61E5-4C85-A8D7-83CC3CC3B455}" type="sibTrans" cxnId="{42D5B11F-B99F-41A7-A4D5-0CDD4A269941}">
      <dgm:prSet/>
      <dgm:spPr/>
      <dgm:t>
        <a:bodyPr/>
        <a:lstStyle/>
        <a:p>
          <a:pPr>
            <a:lnSpc>
              <a:spcPct val="100000"/>
            </a:lnSpc>
          </a:pPr>
          <a:endParaRPr lang="en-US"/>
        </a:p>
      </dgm:t>
    </dgm:pt>
    <dgm:pt modelId="{861AC05F-8BF3-4E67-AABE-9C862C2985ED}">
      <dgm:prSet/>
      <dgm:spPr/>
      <dgm:t>
        <a:bodyPr/>
        <a:lstStyle/>
        <a:p>
          <a:pPr>
            <a:lnSpc>
              <a:spcPct val="100000"/>
            </a:lnSpc>
          </a:pPr>
          <a:r>
            <a:rPr lang="en-US"/>
            <a:t>Feedback Loops</a:t>
          </a:r>
        </a:p>
      </dgm:t>
    </dgm:pt>
    <dgm:pt modelId="{DBC04683-449D-4171-8FFC-8FD637F86F54}" type="parTrans" cxnId="{A35B549F-A5AC-4080-B99A-089D61FF2655}">
      <dgm:prSet/>
      <dgm:spPr/>
      <dgm:t>
        <a:bodyPr/>
        <a:lstStyle/>
        <a:p>
          <a:endParaRPr lang="en-US"/>
        </a:p>
      </dgm:t>
    </dgm:pt>
    <dgm:pt modelId="{CD3D3E9E-6A12-4F75-AE59-CB9C255DD88A}" type="sibTrans" cxnId="{A35B549F-A5AC-4080-B99A-089D61FF2655}">
      <dgm:prSet/>
      <dgm:spPr/>
      <dgm:t>
        <a:bodyPr/>
        <a:lstStyle/>
        <a:p>
          <a:pPr>
            <a:lnSpc>
              <a:spcPct val="100000"/>
            </a:lnSpc>
          </a:pPr>
          <a:endParaRPr lang="en-US"/>
        </a:p>
      </dgm:t>
    </dgm:pt>
    <dgm:pt modelId="{B7320CD8-7E2A-402D-B83D-AA32890BC0E1}">
      <dgm:prSet/>
      <dgm:spPr/>
      <dgm:t>
        <a:bodyPr/>
        <a:lstStyle/>
        <a:p>
          <a:pPr>
            <a:lnSpc>
              <a:spcPct val="100000"/>
            </a:lnSpc>
          </a:pPr>
          <a:r>
            <a:rPr lang="en-US"/>
            <a:t>Pilot Programs</a:t>
          </a:r>
        </a:p>
      </dgm:t>
    </dgm:pt>
    <dgm:pt modelId="{E8DD7ADC-0EB2-4463-B271-5740E1707EEF}" type="parTrans" cxnId="{6CA3BC8E-2AA0-4D0A-9112-47F63341CCE3}">
      <dgm:prSet/>
      <dgm:spPr/>
      <dgm:t>
        <a:bodyPr/>
        <a:lstStyle/>
        <a:p>
          <a:endParaRPr lang="en-US"/>
        </a:p>
      </dgm:t>
    </dgm:pt>
    <dgm:pt modelId="{47BEA36C-2224-4496-8D08-B2E3E52395C3}" type="sibTrans" cxnId="{6CA3BC8E-2AA0-4D0A-9112-47F63341CCE3}">
      <dgm:prSet/>
      <dgm:spPr/>
      <dgm:t>
        <a:bodyPr/>
        <a:lstStyle/>
        <a:p>
          <a:pPr>
            <a:lnSpc>
              <a:spcPct val="100000"/>
            </a:lnSpc>
          </a:pPr>
          <a:endParaRPr lang="en-US"/>
        </a:p>
      </dgm:t>
    </dgm:pt>
    <dgm:pt modelId="{B5A2875E-43CD-43B6-9153-C6290366F942}">
      <dgm:prSet/>
      <dgm:spPr/>
      <dgm:t>
        <a:bodyPr/>
        <a:lstStyle/>
        <a:p>
          <a:pPr>
            <a:lnSpc>
              <a:spcPct val="100000"/>
            </a:lnSpc>
          </a:pPr>
          <a:r>
            <a:rPr lang="en-US"/>
            <a:t>Performance Metrics</a:t>
          </a:r>
        </a:p>
      </dgm:t>
    </dgm:pt>
    <dgm:pt modelId="{08150983-1397-4A07-B29F-F3A7B6C54E4A}" type="parTrans" cxnId="{D14C61F4-3007-4DC4-AA99-812C9C01E72A}">
      <dgm:prSet/>
      <dgm:spPr/>
      <dgm:t>
        <a:bodyPr/>
        <a:lstStyle/>
        <a:p>
          <a:endParaRPr lang="en-US"/>
        </a:p>
      </dgm:t>
    </dgm:pt>
    <dgm:pt modelId="{ABE14678-471C-4177-86E4-EFDA6BA936D1}" type="sibTrans" cxnId="{D14C61F4-3007-4DC4-AA99-812C9C01E72A}">
      <dgm:prSet/>
      <dgm:spPr/>
      <dgm:t>
        <a:bodyPr/>
        <a:lstStyle/>
        <a:p>
          <a:endParaRPr lang="en-US"/>
        </a:p>
      </dgm:t>
    </dgm:pt>
    <dgm:pt modelId="{E773202D-7050-4C8C-AB6E-B9EB58040776}" type="pres">
      <dgm:prSet presAssocID="{515C56D6-7922-4FA2-B0BD-2394817EE88E}" presName="root" presStyleCnt="0">
        <dgm:presLayoutVars>
          <dgm:dir/>
          <dgm:resizeHandles val="exact"/>
        </dgm:presLayoutVars>
      </dgm:prSet>
      <dgm:spPr/>
    </dgm:pt>
    <dgm:pt modelId="{105F014D-0580-4425-9357-78F4B7A44D47}" type="pres">
      <dgm:prSet presAssocID="{515C56D6-7922-4FA2-B0BD-2394817EE88E}" presName="container" presStyleCnt="0">
        <dgm:presLayoutVars>
          <dgm:dir/>
          <dgm:resizeHandles val="exact"/>
        </dgm:presLayoutVars>
      </dgm:prSet>
      <dgm:spPr/>
    </dgm:pt>
    <dgm:pt modelId="{911C5C13-478B-4ACB-8C5B-4318206ED9B5}" type="pres">
      <dgm:prSet presAssocID="{73A7FC77-BD9F-4E92-AFB9-F52E2DC087EB}" presName="compNode" presStyleCnt="0"/>
      <dgm:spPr/>
    </dgm:pt>
    <dgm:pt modelId="{89431EB7-DE35-4514-A912-AD8B98D5446B}" type="pres">
      <dgm:prSet presAssocID="{73A7FC77-BD9F-4E92-AFB9-F52E2DC087EB}" presName="iconBgRect" presStyleLbl="bgShp" presStyleIdx="0" presStyleCnt="4"/>
      <dgm:spPr/>
    </dgm:pt>
    <dgm:pt modelId="{6F75F307-5AFC-4E53-9B15-A630B5F129CA}" type="pres">
      <dgm:prSet presAssocID="{73A7FC77-BD9F-4E92-AFB9-F52E2DC087EB}"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hat"/>
        </a:ext>
      </dgm:extLst>
    </dgm:pt>
    <dgm:pt modelId="{1806EE04-BFA4-4FA9-9FCC-DCE28888DFAC}" type="pres">
      <dgm:prSet presAssocID="{73A7FC77-BD9F-4E92-AFB9-F52E2DC087EB}" presName="spaceRect" presStyleCnt="0"/>
      <dgm:spPr/>
    </dgm:pt>
    <dgm:pt modelId="{376FE421-0C38-4C41-AAE6-9A8E65896313}" type="pres">
      <dgm:prSet presAssocID="{73A7FC77-BD9F-4E92-AFB9-F52E2DC087EB}" presName="textRect" presStyleLbl="revTx" presStyleIdx="0" presStyleCnt="4">
        <dgm:presLayoutVars>
          <dgm:chMax val="1"/>
          <dgm:chPref val="1"/>
        </dgm:presLayoutVars>
      </dgm:prSet>
      <dgm:spPr/>
    </dgm:pt>
    <dgm:pt modelId="{E2E6025D-A765-402F-B353-2D8B24536015}" type="pres">
      <dgm:prSet presAssocID="{35452E4E-61E5-4C85-A8D7-83CC3CC3B455}" presName="sibTrans" presStyleLbl="sibTrans2D1" presStyleIdx="0" presStyleCnt="0"/>
      <dgm:spPr/>
    </dgm:pt>
    <dgm:pt modelId="{5850BBB4-E9F9-45EC-882F-430D27EFCE55}" type="pres">
      <dgm:prSet presAssocID="{861AC05F-8BF3-4E67-AABE-9C862C2985ED}" presName="compNode" presStyleCnt="0"/>
      <dgm:spPr/>
    </dgm:pt>
    <dgm:pt modelId="{381DD8C1-6619-4282-9A87-A0D16DDA476F}" type="pres">
      <dgm:prSet presAssocID="{861AC05F-8BF3-4E67-AABE-9C862C2985ED}" presName="iconBgRect" presStyleLbl="bgShp" presStyleIdx="1" presStyleCnt="4"/>
      <dgm:spPr/>
    </dgm:pt>
    <dgm:pt modelId="{CCB88C4C-C165-4AB8-9CA5-7C08E27EFBF2}" type="pres">
      <dgm:prSet presAssocID="{861AC05F-8BF3-4E67-AABE-9C862C2985E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Repeat"/>
        </a:ext>
      </dgm:extLst>
    </dgm:pt>
    <dgm:pt modelId="{F6467A23-281A-48C9-A98E-09154144C2DD}" type="pres">
      <dgm:prSet presAssocID="{861AC05F-8BF3-4E67-AABE-9C862C2985ED}" presName="spaceRect" presStyleCnt="0"/>
      <dgm:spPr/>
    </dgm:pt>
    <dgm:pt modelId="{07FA4337-AAFF-4076-9F88-266A9D9FB0F1}" type="pres">
      <dgm:prSet presAssocID="{861AC05F-8BF3-4E67-AABE-9C862C2985ED}" presName="textRect" presStyleLbl="revTx" presStyleIdx="1" presStyleCnt="4">
        <dgm:presLayoutVars>
          <dgm:chMax val="1"/>
          <dgm:chPref val="1"/>
        </dgm:presLayoutVars>
      </dgm:prSet>
      <dgm:spPr/>
    </dgm:pt>
    <dgm:pt modelId="{A3C12E79-DE5A-4F20-83E3-B3898F196A1C}" type="pres">
      <dgm:prSet presAssocID="{CD3D3E9E-6A12-4F75-AE59-CB9C255DD88A}" presName="sibTrans" presStyleLbl="sibTrans2D1" presStyleIdx="0" presStyleCnt="0"/>
      <dgm:spPr/>
    </dgm:pt>
    <dgm:pt modelId="{CE84C52F-599A-4DF8-BFF4-A0C4994DD1A7}" type="pres">
      <dgm:prSet presAssocID="{B7320CD8-7E2A-402D-B83D-AA32890BC0E1}" presName="compNode" presStyleCnt="0"/>
      <dgm:spPr/>
    </dgm:pt>
    <dgm:pt modelId="{318727AB-0E2D-4D2C-B048-ADA5D92A79A9}" type="pres">
      <dgm:prSet presAssocID="{B7320CD8-7E2A-402D-B83D-AA32890BC0E1}" presName="iconBgRect" presStyleLbl="bgShp" presStyleIdx="2" presStyleCnt="4"/>
      <dgm:spPr/>
    </dgm:pt>
    <dgm:pt modelId="{21CC6839-8B70-4542-B0E5-FBB1063F570A}" type="pres">
      <dgm:prSet presAssocID="{B7320CD8-7E2A-402D-B83D-AA32890BC0E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Airplane"/>
        </a:ext>
      </dgm:extLst>
    </dgm:pt>
    <dgm:pt modelId="{79418812-F20B-4B48-8BDD-9F8B518F5DDE}" type="pres">
      <dgm:prSet presAssocID="{B7320CD8-7E2A-402D-B83D-AA32890BC0E1}" presName="spaceRect" presStyleCnt="0"/>
      <dgm:spPr/>
    </dgm:pt>
    <dgm:pt modelId="{A4B95741-A467-4A51-AF26-48CEFABE4697}" type="pres">
      <dgm:prSet presAssocID="{B7320CD8-7E2A-402D-B83D-AA32890BC0E1}" presName="textRect" presStyleLbl="revTx" presStyleIdx="2" presStyleCnt="4">
        <dgm:presLayoutVars>
          <dgm:chMax val="1"/>
          <dgm:chPref val="1"/>
        </dgm:presLayoutVars>
      </dgm:prSet>
      <dgm:spPr/>
    </dgm:pt>
    <dgm:pt modelId="{75A3C394-F32A-4F57-973C-DD04EB0D336B}" type="pres">
      <dgm:prSet presAssocID="{47BEA36C-2224-4496-8D08-B2E3E52395C3}" presName="sibTrans" presStyleLbl="sibTrans2D1" presStyleIdx="0" presStyleCnt="0"/>
      <dgm:spPr/>
    </dgm:pt>
    <dgm:pt modelId="{AF04B359-5927-4A71-BED7-678D6CA98668}" type="pres">
      <dgm:prSet presAssocID="{B5A2875E-43CD-43B6-9153-C6290366F942}" presName="compNode" presStyleCnt="0"/>
      <dgm:spPr/>
    </dgm:pt>
    <dgm:pt modelId="{9E9C663C-F04F-4178-BF84-A44E7EE0745B}" type="pres">
      <dgm:prSet presAssocID="{B5A2875E-43CD-43B6-9153-C6290366F942}" presName="iconBgRect" presStyleLbl="bgShp" presStyleIdx="3" presStyleCnt="4"/>
      <dgm:spPr/>
    </dgm:pt>
    <dgm:pt modelId="{C74216C6-F291-4111-84B7-DDB553EE770F}" type="pres">
      <dgm:prSet presAssocID="{B5A2875E-43CD-43B6-9153-C6290366F942}"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Upward trend"/>
        </a:ext>
      </dgm:extLst>
    </dgm:pt>
    <dgm:pt modelId="{4814B61A-B8B0-413A-9EBB-8C2BDCDF1A7F}" type="pres">
      <dgm:prSet presAssocID="{B5A2875E-43CD-43B6-9153-C6290366F942}" presName="spaceRect" presStyleCnt="0"/>
      <dgm:spPr/>
    </dgm:pt>
    <dgm:pt modelId="{28EAE569-C0EB-4790-8958-925D764FD34B}" type="pres">
      <dgm:prSet presAssocID="{B5A2875E-43CD-43B6-9153-C6290366F942}" presName="textRect" presStyleLbl="revTx" presStyleIdx="3" presStyleCnt="4">
        <dgm:presLayoutVars>
          <dgm:chMax val="1"/>
          <dgm:chPref val="1"/>
        </dgm:presLayoutVars>
      </dgm:prSet>
      <dgm:spPr/>
    </dgm:pt>
  </dgm:ptLst>
  <dgm:cxnLst>
    <dgm:cxn modelId="{31CB2500-DE76-4896-9EB4-26F1260EEF75}" type="presOf" srcId="{47BEA36C-2224-4496-8D08-B2E3E52395C3}" destId="{75A3C394-F32A-4F57-973C-DD04EB0D336B}" srcOrd="0" destOrd="0" presId="urn:microsoft.com/office/officeart/2018/2/layout/IconCircleList"/>
    <dgm:cxn modelId="{4472091A-1793-40E3-916D-0BE296E0D22A}" type="presOf" srcId="{CD3D3E9E-6A12-4F75-AE59-CB9C255DD88A}" destId="{A3C12E79-DE5A-4F20-83E3-B3898F196A1C}" srcOrd="0" destOrd="0" presId="urn:microsoft.com/office/officeart/2018/2/layout/IconCircleList"/>
    <dgm:cxn modelId="{42D5B11F-B99F-41A7-A4D5-0CDD4A269941}" srcId="{515C56D6-7922-4FA2-B0BD-2394817EE88E}" destId="{73A7FC77-BD9F-4E92-AFB9-F52E2DC087EB}" srcOrd="0" destOrd="0" parTransId="{1132FF1C-5ACD-46B4-8587-DD67B7950075}" sibTransId="{35452E4E-61E5-4C85-A8D7-83CC3CC3B455}"/>
    <dgm:cxn modelId="{526B393A-AF6A-4DF8-BA51-AE9FA53CF68C}" type="presOf" srcId="{73A7FC77-BD9F-4E92-AFB9-F52E2DC087EB}" destId="{376FE421-0C38-4C41-AAE6-9A8E65896313}" srcOrd="0" destOrd="0" presId="urn:microsoft.com/office/officeart/2018/2/layout/IconCircleList"/>
    <dgm:cxn modelId="{BF206357-1EB7-4D10-8205-BD040F121466}" type="presOf" srcId="{515C56D6-7922-4FA2-B0BD-2394817EE88E}" destId="{E773202D-7050-4C8C-AB6E-B9EB58040776}" srcOrd="0" destOrd="0" presId="urn:microsoft.com/office/officeart/2018/2/layout/IconCircleList"/>
    <dgm:cxn modelId="{3687CC77-1F67-41A6-9DE1-34F1E95183AB}" type="presOf" srcId="{B5A2875E-43CD-43B6-9153-C6290366F942}" destId="{28EAE569-C0EB-4790-8958-925D764FD34B}" srcOrd="0" destOrd="0" presId="urn:microsoft.com/office/officeart/2018/2/layout/IconCircleList"/>
    <dgm:cxn modelId="{6CA3BC8E-2AA0-4D0A-9112-47F63341CCE3}" srcId="{515C56D6-7922-4FA2-B0BD-2394817EE88E}" destId="{B7320CD8-7E2A-402D-B83D-AA32890BC0E1}" srcOrd="2" destOrd="0" parTransId="{E8DD7ADC-0EB2-4463-B271-5740E1707EEF}" sibTransId="{47BEA36C-2224-4496-8D08-B2E3E52395C3}"/>
    <dgm:cxn modelId="{A35B549F-A5AC-4080-B99A-089D61FF2655}" srcId="{515C56D6-7922-4FA2-B0BD-2394817EE88E}" destId="{861AC05F-8BF3-4E67-AABE-9C862C2985ED}" srcOrd="1" destOrd="0" parTransId="{DBC04683-449D-4171-8FFC-8FD637F86F54}" sibTransId="{CD3D3E9E-6A12-4F75-AE59-CB9C255DD88A}"/>
    <dgm:cxn modelId="{D681A5BF-F049-46B9-B39F-3906D941499E}" type="presOf" srcId="{35452E4E-61E5-4C85-A8D7-83CC3CC3B455}" destId="{E2E6025D-A765-402F-B353-2D8B24536015}" srcOrd="0" destOrd="0" presId="urn:microsoft.com/office/officeart/2018/2/layout/IconCircleList"/>
    <dgm:cxn modelId="{94BF34C8-EB53-462F-88E9-93FFE2AF0C9E}" type="presOf" srcId="{B7320CD8-7E2A-402D-B83D-AA32890BC0E1}" destId="{A4B95741-A467-4A51-AF26-48CEFABE4697}" srcOrd="0" destOrd="0" presId="urn:microsoft.com/office/officeart/2018/2/layout/IconCircleList"/>
    <dgm:cxn modelId="{D90D3EE2-ABA7-484D-93DC-DE2CD0861127}" type="presOf" srcId="{861AC05F-8BF3-4E67-AABE-9C862C2985ED}" destId="{07FA4337-AAFF-4076-9F88-266A9D9FB0F1}" srcOrd="0" destOrd="0" presId="urn:microsoft.com/office/officeart/2018/2/layout/IconCircleList"/>
    <dgm:cxn modelId="{D14C61F4-3007-4DC4-AA99-812C9C01E72A}" srcId="{515C56D6-7922-4FA2-B0BD-2394817EE88E}" destId="{B5A2875E-43CD-43B6-9153-C6290366F942}" srcOrd="3" destOrd="0" parTransId="{08150983-1397-4A07-B29F-F3A7B6C54E4A}" sibTransId="{ABE14678-471C-4177-86E4-EFDA6BA936D1}"/>
    <dgm:cxn modelId="{5711E53D-8EB1-415D-B9E5-EDA42596C79B}" type="presParOf" srcId="{E773202D-7050-4C8C-AB6E-B9EB58040776}" destId="{105F014D-0580-4425-9357-78F4B7A44D47}" srcOrd="0" destOrd="0" presId="urn:microsoft.com/office/officeart/2018/2/layout/IconCircleList"/>
    <dgm:cxn modelId="{49BD22D3-6D95-40DA-83CC-4C62B2BB683C}" type="presParOf" srcId="{105F014D-0580-4425-9357-78F4B7A44D47}" destId="{911C5C13-478B-4ACB-8C5B-4318206ED9B5}" srcOrd="0" destOrd="0" presId="urn:microsoft.com/office/officeart/2018/2/layout/IconCircleList"/>
    <dgm:cxn modelId="{7ED2FCEF-D5CF-4136-8FC2-0BA8B7BB868D}" type="presParOf" srcId="{911C5C13-478B-4ACB-8C5B-4318206ED9B5}" destId="{89431EB7-DE35-4514-A912-AD8B98D5446B}" srcOrd="0" destOrd="0" presId="urn:microsoft.com/office/officeart/2018/2/layout/IconCircleList"/>
    <dgm:cxn modelId="{C420C5B5-0D55-48D6-A5EC-ED06340CBB32}" type="presParOf" srcId="{911C5C13-478B-4ACB-8C5B-4318206ED9B5}" destId="{6F75F307-5AFC-4E53-9B15-A630B5F129CA}" srcOrd="1" destOrd="0" presId="urn:microsoft.com/office/officeart/2018/2/layout/IconCircleList"/>
    <dgm:cxn modelId="{64DE650F-0F76-43FF-8C05-395E9829F53B}" type="presParOf" srcId="{911C5C13-478B-4ACB-8C5B-4318206ED9B5}" destId="{1806EE04-BFA4-4FA9-9FCC-DCE28888DFAC}" srcOrd="2" destOrd="0" presId="urn:microsoft.com/office/officeart/2018/2/layout/IconCircleList"/>
    <dgm:cxn modelId="{021F4384-893F-4DF6-881C-CEEC796B4FF3}" type="presParOf" srcId="{911C5C13-478B-4ACB-8C5B-4318206ED9B5}" destId="{376FE421-0C38-4C41-AAE6-9A8E65896313}" srcOrd="3" destOrd="0" presId="urn:microsoft.com/office/officeart/2018/2/layout/IconCircleList"/>
    <dgm:cxn modelId="{3265824A-CA2E-43DC-B853-050E031E28A5}" type="presParOf" srcId="{105F014D-0580-4425-9357-78F4B7A44D47}" destId="{E2E6025D-A765-402F-B353-2D8B24536015}" srcOrd="1" destOrd="0" presId="urn:microsoft.com/office/officeart/2018/2/layout/IconCircleList"/>
    <dgm:cxn modelId="{ADF2E30C-499F-4406-BE65-766AA5581884}" type="presParOf" srcId="{105F014D-0580-4425-9357-78F4B7A44D47}" destId="{5850BBB4-E9F9-45EC-882F-430D27EFCE55}" srcOrd="2" destOrd="0" presId="urn:microsoft.com/office/officeart/2018/2/layout/IconCircleList"/>
    <dgm:cxn modelId="{1DEF7522-F4E1-4827-9E3C-D6DFEE6B44F7}" type="presParOf" srcId="{5850BBB4-E9F9-45EC-882F-430D27EFCE55}" destId="{381DD8C1-6619-4282-9A87-A0D16DDA476F}" srcOrd="0" destOrd="0" presId="urn:microsoft.com/office/officeart/2018/2/layout/IconCircleList"/>
    <dgm:cxn modelId="{CFA1277C-F17D-450C-B636-D7C89AC446E0}" type="presParOf" srcId="{5850BBB4-E9F9-45EC-882F-430D27EFCE55}" destId="{CCB88C4C-C165-4AB8-9CA5-7C08E27EFBF2}" srcOrd="1" destOrd="0" presId="urn:microsoft.com/office/officeart/2018/2/layout/IconCircleList"/>
    <dgm:cxn modelId="{BD5FF1BF-2B18-42F3-BB03-A5BD5F7FE5D9}" type="presParOf" srcId="{5850BBB4-E9F9-45EC-882F-430D27EFCE55}" destId="{F6467A23-281A-48C9-A98E-09154144C2DD}" srcOrd="2" destOrd="0" presId="urn:microsoft.com/office/officeart/2018/2/layout/IconCircleList"/>
    <dgm:cxn modelId="{A7ACF606-4044-4EF0-BDFB-0F23599740DD}" type="presParOf" srcId="{5850BBB4-E9F9-45EC-882F-430D27EFCE55}" destId="{07FA4337-AAFF-4076-9F88-266A9D9FB0F1}" srcOrd="3" destOrd="0" presId="urn:microsoft.com/office/officeart/2018/2/layout/IconCircleList"/>
    <dgm:cxn modelId="{83EC5D5E-7060-497D-B882-9B18CD0E5887}" type="presParOf" srcId="{105F014D-0580-4425-9357-78F4B7A44D47}" destId="{A3C12E79-DE5A-4F20-83E3-B3898F196A1C}" srcOrd="3" destOrd="0" presId="urn:microsoft.com/office/officeart/2018/2/layout/IconCircleList"/>
    <dgm:cxn modelId="{BD8BF3ED-7D12-4074-AEB4-72BC1D23B20E}" type="presParOf" srcId="{105F014D-0580-4425-9357-78F4B7A44D47}" destId="{CE84C52F-599A-4DF8-BFF4-A0C4994DD1A7}" srcOrd="4" destOrd="0" presId="urn:microsoft.com/office/officeart/2018/2/layout/IconCircleList"/>
    <dgm:cxn modelId="{1DE8BDE3-539D-496E-9F21-55042AAA1AE6}" type="presParOf" srcId="{CE84C52F-599A-4DF8-BFF4-A0C4994DD1A7}" destId="{318727AB-0E2D-4D2C-B048-ADA5D92A79A9}" srcOrd="0" destOrd="0" presId="urn:microsoft.com/office/officeart/2018/2/layout/IconCircleList"/>
    <dgm:cxn modelId="{E98461BC-BBB1-4B12-A1A0-A57A19C05AC6}" type="presParOf" srcId="{CE84C52F-599A-4DF8-BFF4-A0C4994DD1A7}" destId="{21CC6839-8B70-4542-B0E5-FBB1063F570A}" srcOrd="1" destOrd="0" presId="urn:microsoft.com/office/officeart/2018/2/layout/IconCircleList"/>
    <dgm:cxn modelId="{60DCE738-C3BF-43C2-8789-F1E8F044ECC6}" type="presParOf" srcId="{CE84C52F-599A-4DF8-BFF4-A0C4994DD1A7}" destId="{79418812-F20B-4B48-8BDD-9F8B518F5DDE}" srcOrd="2" destOrd="0" presId="urn:microsoft.com/office/officeart/2018/2/layout/IconCircleList"/>
    <dgm:cxn modelId="{C67A3160-B03B-4FBA-B0CB-05B6C7795E48}" type="presParOf" srcId="{CE84C52F-599A-4DF8-BFF4-A0C4994DD1A7}" destId="{A4B95741-A467-4A51-AF26-48CEFABE4697}" srcOrd="3" destOrd="0" presId="urn:microsoft.com/office/officeart/2018/2/layout/IconCircleList"/>
    <dgm:cxn modelId="{1D85A963-9411-4DF8-A807-26787F750C0A}" type="presParOf" srcId="{105F014D-0580-4425-9357-78F4B7A44D47}" destId="{75A3C394-F32A-4F57-973C-DD04EB0D336B}" srcOrd="5" destOrd="0" presId="urn:microsoft.com/office/officeart/2018/2/layout/IconCircleList"/>
    <dgm:cxn modelId="{C5EC1AE6-4E57-40F2-9C0E-519D4F0D041F}" type="presParOf" srcId="{105F014D-0580-4425-9357-78F4B7A44D47}" destId="{AF04B359-5927-4A71-BED7-678D6CA98668}" srcOrd="6" destOrd="0" presId="urn:microsoft.com/office/officeart/2018/2/layout/IconCircleList"/>
    <dgm:cxn modelId="{EE222C13-84A3-40B8-8137-6152783DC1A6}" type="presParOf" srcId="{AF04B359-5927-4A71-BED7-678D6CA98668}" destId="{9E9C663C-F04F-4178-BF84-A44E7EE0745B}" srcOrd="0" destOrd="0" presId="urn:microsoft.com/office/officeart/2018/2/layout/IconCircleList"/>
    <dgm:cxn modelId="{2520BC86-4C60-45D4-BC88-0170CB68C4DF}" type="presParOf" srcId="{AF04B359-5927-4A71-BED7-678D6CA98668}" destId="{C74216C6-F291-4111-84B7-DDB553EE770F}" srcOrd="1" destOrd="0" presId="urn:microsoft.com/office/officeart/2018/2/layout/IconCircleList"/>
    <dgm:cxn modelId="{67CCCBD4-D787-4EE9-8610-6DE87486E924}" type="presParOf" srcId="{AF04B359-5927-4A71-BED7-678D6CA98668}" destId="{4814B61A-B8B0-413A-9EBB-8C2BDCDF1A7F}" srcOrd="2" destOrd="0" presId="urn:microsoft.com/office/officeart/2018/2/layout/IconCircleList"/>
    <dgm:cxn modelId="{D4180BCA-B115-4AE1-BE90-221AB54AE3C5}" type="presParOf" srcId="{AF04B359-5927-4A71-BED7-678D6CA98668}" destId="{28EAE569-C0EB-4790-8958-925D764FD34B}"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675408-02DF-4DE2-A415-C6804FB3D5FC}" type="doc">
      <dgm:prSet loTypeId="urn:microsoft.com/office/officeart/2005/8/layout/cycle1" loCatId="cycle" qsTypeId="urn:microsoft.com/office/officeart/2005/8/quickstyle/simple4" qsCatId="simple" csTypeId="urn:microsoft.com/office/officeart/2005/8/colors/colorful1" csCatId="colorful"/>
      <dgm:spPr/>
      <dgm:t>
        <a:bodyPr/>
        <a:lstStyle/>
        <a:p>
          <a:endParaRPr lang="en-US"/>
        </a:p>
      </dgm:t>
    </dgm:pt>
    <dgm:pt modelId="{46E97BB2-B6E2-4062-895C-3D064C318518}">
      <dgm:prSet/>
      <dgm:spPr/>
      <dgm:t>
        <a:bodyPr/>
        <a:lstStyle/>
        <a:p>
          <a:r>
            <a:rPr lang="en-US"/>
            <a:t>Market Research</a:t>
          </a:r>
        </a:p>
      </dgm:t>
    </dgm:pt>
    <dgm:pt modelId="{8CCC9DEC-9335-47CB-AAE2-3ECB1B391D1D}" type="parTrans" cxnId="{DDF79E37-1B32-4978-AC2D-AF1CADC683AF}">
      <dgm:prSet/>
      <dgm:spPr/>
      <dgm:t>
        <a:bodyPr/>
        <a:lstStyle/>
        <a:p>
          <a:endParaRPr lang="en-US"/>
        </a:p>
      </dgm:t>
    </dgm:pt>
    <dgm:pt modelId="{7302B422-7564-4432-8FBD-92F9FD59790B}" type="sibTrans" cxnId="{DDF79E37-1B32-4978-AC2D-AF1CADC683AF}">
      <dgm:prSet/>
      <dgm:spPr/>
      <dgm:t>
        <a:bodyPr/>
        <a:lstStyle/>
        <a:p>
          <a:endParaRPr lang="en-US"/>
        </a:p>
      </dgm:t>
    </dgm:pt>
    <dgm:pt modelId="{2E6B1A44-E8A8-4F2F-94ED-348B90F0B96F}">
      <dgm:prSet/>
      <dgm:spPr/>
      <dgm:t>
        <a:bodyPr/>
        <a:lstStyle/>
        <a:p>
          <a:r>
            <a:rPr lang="en-US"/>
            <a:t>Strategic Planning</a:t>
          </a:r>
        </a:p>
      </dgm:t>
    </dgm:pt>
    <dgm:pt modelId="{525347B1-53DC-46E2-863E-D6604E290764}" type="parTrans" cxnId="{E5F03AAA-9837-472E-B570-C68B81C6448E}">
      <dgm:prSet/>
      <dgm:spPr/>
      <dgm:t>
        <a:bodyPr/>
        <a:lstStyle/>
        <a:p>
          <a:endParaRPr lang="en-US"/>
        </a:p>
      </dgm:t>
    </dgm:pt>
    <dgm:pt modelId="{5EFDE4D7-1552-4177-9CE3-7571D1423556}" type="sibTrans" cxnId="{E5F03AAA-9837-472E-B570-C68B81C6448E}">
      <dgm:prSet/>
      <dgm:spPr/>
      <dgm:t>
        <a:bodyPr/>
        <a:lstStyle/>
        <a:p>
          <a:endParaRPr lang="en-US"/>
        </a:p>
      </dgm:t>
    </dgm:pt>
    <dgm:pt modelId="{B67EC022-AF33-4C3C-A609-60B1230F002B}">
      <dgm:prSet/>
      <dgm:spPr/>
      <dgm:t>
        <a:bodyPr/>
        <a:lstStyle/>
        <a:p>
          <a:r>
            <a:rPr lang="en-US"/>
            <a:t>Product Development</a:t>
          </a:r>
        </a:p>
      </dgm:t>
    </dgm:pt>
    <dgm:pt modelId="{4E3D976F-DA16-438A-9446-4BE232944411}" type="parTrans" cxnId="{EEA90693-99B5-496B-B64A-02A14B989C02}">
      <dgm:prSet/>
      <dgm:spPr/>
      <dgm:t>
        <a:bodyPr/>
        <a:lstStyle/>
        <a:p>
          <a:endParaRPr lang="en-US"/>
        </a:p>
      </dgm:t>
    </dgm:pt>
    <dgm:pt modelId="{4FDC75D2-BA77-49AF-B19E-41D681BA6932}" type="sibTrans" cxnId="{EEA90693-99B5-496B-B64A-02A14B989C02}">
      <dgm:prSet/>
      <dgm:spPr/>
      <dgm:t>
        <a:bodyPr/>
        <a:lstStyle/>
        <a:p>
          <a:endParaRPr lang="en-US"/>
        </a:p>
      </dgm:t>
    </dgm:pt>
    <dgm:pt modelId="{40852414-D8EE-4590-99E7-6FCF0C0281D2}">
      <dgm:prSet/>
      <dgm:spPr/>
      <dgm:t>
        <a:bodyPr/>
        <a:lstStyle/>
        <a:p>
          <a:r>
            <a:rPr lang="en-US"/>
            <a:t>Execution of Campaigns</a:t>
          </a:r>
        </a:p>
      </dgm:t>
    </dgm:pt>
    <dgm:pt modelId="{3F31B9E6-00AB-49D1-9F5A-76F35652F537}" type="parTrans" cxnId="{D1C98C97-E57A-4A69-80C2-D6C9B6B3B73C}">
      <dgm:prSet/>
      <dgm:spPr/>
      <dgm:t>
        <a:bodyPr/>
        <a:lstStyle/>
        <a:p>
          <a:endParaRPr lang="en-US"/>
        </a:p>
      </dgm:t>
    </dgm:pt>
    <dgm:pt modelId="{DF8B96A5-DF9A-422D-A322-39EE2CAC8D49}" type="sibTrans" cxnId="{D1C98C97-E57A-4A69-80C2-D6C9B6B3B73C}">
      <dgm:prSet/>
      <dgm:spPr/>
      <dgm:t>
        <a:bodyPr/>
        <a:lstStyle/>
        <a:p>
          <a:endParaRPr lang="en-US"/>
        </a:p>
      </dgm:t>
    </dgm:pt>
    <dgm:pt modelId="{174F12E1-E6DA-4694-92BD-F15A164A4133}">
      <dgm:prSet/>
      <dgm:spPr/>
      <dgm:t>
        <a:bodyPr/>
        <a:lstStyle/>
        <a:p>
          <a:r>
            <a:rPr lang="en-US"/>
            <a:t>Customer Relationship Management</a:t>
          </a:r>
        </a:p>
      </dgm:t>
    </dgm:pt>
    <dgm:pt modelId="{CE8DDC13-CC98-455E-86E7-20FECA62EA51}" type="parTrans" cxnId="{D7B87E50-0111-4619-B023-F7AA683E04E9}">
      <dgm:prSet/>
      <dgm:spPr/>
      <dgm:t>
        <a:bodyPr/>
        <a:lstStyle/>
        <a:p>
          <a:endParaRPr lang="en-US"/>
        </a:p>
      </dgm:t>
    </dgm:pt>
    <dgm:pt modelId="{ABB16EED-72D5-43A2-8328-C0C3F8894A6F}" type="sibTrans" cxnId="{D7B87E50-0111-4619-B023-F7AA683E04E9}">
      <dgm:prSet/>
      <dgm:spPr/>
      <dgm:t>
        <a:bodyPr/>
        <a:lstStyle/>
        <a:p>
          <a:endParaRPr lang="en-US"/>
        </a:p>
      </dgm:t>
    </dgm:pt>
    <dgm:pt modelId="{1A3A91A6-9A97-4E0F-B36C-1D785B9A2BB8}">
      <dgm:prSet/>
      <dgm:spPr/>
      <dgm:t>
        <a:bodyPr/>
        <a:lstStyle/>
        <a:p>
          <a:r>
            <a:rPr lang="en-US"/>
            <a:t>Performance Analysis</a:t>
          </a:r>
        </a:p>
      </dgm:t>
    </dgm:pt>
    <dgm:pt modelId="{A832A73E-1FD0-4498-A12A-BA322CE086E1}" type="parTrans" cxnId="{6195F5E7-EC05-48E9-9B6D-B1D588EA142D}">
      <dgm:prSet/>
      <dgm:spPr/>
      <dgm:t>
        <a:bodyPr/>
        <a:lstStyle/>
        <a:p>
          <a:endParaRPr lang="en-US"/>
        </a:p>
      </dgm:t>
    </dgm:pt>
    <dgm:pt modelId="{6A6B090C-CC8F-4E54-82EB-B0CA77341C6B}" type="sibTrans" cxnId="{6195F5E7-EC05-48E9-9B6D-B1D588EA142D}">
      <dgm:prSet/>
      <dgm:spPr/>
      <dgm:t>
        <a:bodyPr/>
        <a:lstStyle/>
        <a:p>
          <a:endParaRPr lang="en-US"/>
        </a:p>
      </dgm:t>
    </dgm:pt>
    <dgm:pt modelId="{073D84D7-9C0C-45A0-9B1F-2599A182CF80}" type="pres">
      <dgm:prSet presAssocID="{AF675408-02DF-4DE2-A415-C6804FB3D5FC}" presName="cycle" presStyleCnt="0">
        <dgm:presLayoutVars>
          <dgm:dir/>
          <dgm:resizeHandles val="exact"/>
        </dgm:presLayoutVars>
      </dgm:prSet>
      <dgm:spPr/>
    </dgm:pt>
    <dgm:pt modelId="{E0F50438-0651-4442-A1D7-3708D50C745D}" type="pres">
      <dgm:prSet presAssocID="{46E97BB2-B6E2-4062-895C-3D064C318518}" presName="dummy" presStyleCnt="0"/>
      <dgm:spPr/>
    </dgm:pt>
    <dgm:pt modelId="{E554F1A4-9A35-4D6C-85D6-B0B1D3794E16}" type="pres">
      <dgm:prSet presAssocID="{46E97BB2-B6E2-4062-895C-3D064C318518}" presName="node" presStyleLbl="revTx" presStyleIdx="0" presStyleCnt="6">
        <dgm:presLayoutVars>
          <dgm:bulletEnabled val="1"/>
        </dgm:presLayoutVars>
      </dgm:prSet>
      <dgm:spPr/>
    </dgm:pt>
    <dgm:pt modelId="{D5FD0A28-1D3C-4ACD-ABF9-F43C2A83E190}" type="pres">
      <dgm:prSet presAssocID="{7302B422-7564-4432-8FBD-92F9FD59790B}" presName="sibTrans" presStyleLbl="node1" presStyleIdx="0" presStyleCnt="6"/>
      <dgm:spPr/>
    </dgm:pt>
    <dgm:pt modelId="{4F67A0AA-36DB-4DA6-9017-0E91ABCE3F4F}" type="pres">
      <dgm:prSet presAssocID="{2E6B1A44-E8A8-4F2F-94ED-348B90F0B96F}" presName="dummy" presStyleCnt="0"/>
      <dgm:spPr/>
    </dgm:pt>
    <dgm:pt modelId="{A074BF0E-E1F4-4915-9619-05D46167D504}" type="pres">
      <dgm:prSet presAssocID="{2E6B1A44-E8A8-4F2F-94ED-348B90F0B96F}" presName="node" presStyleLbl="revTx" presStyleIdx="1" presStyleCnt="6">
        <dgm:presLayoutVars>
          <dgm:bulletEnabled val="1"/>
        </dgm:presLayoutVars>
      </dgm:prSet>
      <dgm:spPr/>
    </dgm:pt>
    <dgm:pt modelId="{EB2EDA13-9DF7-45EB-8573-191239251016}" type="pres">
      <dgm:prSet presAssocID="{5EFDE4D7-1552-4177-9CE3-7571D1423556}" presName="sibTrans" presStyleLbl="node1" presStyleIdx="1" presStyleCnt="6"/>
      <dgm:spPr/>
    </dgm:pt>
    <dgm:pt modelId="{8D7CE946-1EBB-410B-B254-8C7BEAE30149}" type="pres">
      <dgm:prSet presAssocID="{B67EC022-AF33-4C3C-A609-60B1230F002B}" presName="dummy" presStyleCnt="0"/>
      <dgm:spPr/>
    </dgm:pt>
    <dgm:pt modelId="{B2B0DC12-2847-493B-8BA2-773B529F4A65}" type="pres">
      <dgm:prSet presAssocID="{B67EC022-AF33-4C3C-A609-60B1230F002B}" presName="node" presStyleLbl="revTx" presStyleIdx="2" presStyleCnt="6">
        <dgm:presLayoutVars>
          <dgm:bulletEnabled val="1"/>
        </dgm:presLayoutVars>
      </dgm:prSet>
      <dgm:spPr/>
    </dgm:pt>
    <dgm:pt modelId="{49C9F5EE-8245-489E-888A-E8AC14642617}" type="pres">
      <dgm:prSet presAssocID="{4FDC75D2-BA77-49AF-B19E-41D681BA6932}" presName="sibTrans" presStyleLbl="node1" presStyleIdx="2" presStyleCnt="6"/>
      <dgm:spPr/>
    </dgm:pt>
    <dgm:pt modelId="{9C4F02E6-117C-4550-AB98-E8E07BB169DB}" type="pres">
      <dgm:prSet presAssocID="{40852414-D8EE-4590-99E7-6FCF0C0281D2}" presName="dummy" presStyleCnt="0"/>
      <dgm:spPr/>
    </dgm:pt>
    <dgm:pt modelId="{04DCBC7F-DD6C-4B2E-8BC7-7FE5A07863E5}" type="pres">
      <dgm:prSet presAssocID="{40852414-D8EE-4590-99E7-6FCF0C0281D2}" presName="node" presStyleLbl="revTx" presStyleIdx="3" presStyleCnt="6">
        <dgm:presLayoutVars>
          <dgm:bulletEnabled val="1"/>
        </dgm:presLayoutVars>
      </dgm:prSet>
      <dgm:spPr/>
    </dgm:pt>
    <dgm:pt modelId="{15C09801-BE7B-450C-88E1-688352644128}" type="pres">
      <dgm:prSet presAssocID="{DF8B96A5-DF9A-422D-A322-39EE2CAC8D49}" presName="sibTrans" presStyleLbl="node1" presStyleIdx="3" presStyleCnt="6"/>
      <dgm:spPr/>
    </dgm:pt>
    <dgm:pt modelId="{FB7339E4-D9C3-41FF-A95C-6328B91814CD}" type="pres">
      <dgm:prSet presAssocID="{174F12E1-E6DA-4694-92BD-F15A164A4133}" presName="dummy" presStyleCnt="0"/>
      <dgm:spPr/>
    </dgm:pt>
    <dgm:pt modelId="{E732F7A6-9122-49FE-ABA3-3AFE927A05A9}" type="pres">
      <dgm:prSet presAssocID="{174F12E1-E6DA-4694-92BD-F15A164A4133}" presName="node" presStyleLbl="revTx" presStyleIdx="4" presStyleCnt="6">
        <dgm:presLayoutVars>
          <dgm:bulletEnabled val="1"/>
        </dgm:presLayoutVars>
      </dgm:prSet>
      <dgm:spPr/>
    </dgm:pt>
    <dgm:pt modelId="{1B395206-F2E7-4FA0-966A-27F4AB28D48E}" type="pres">
      <dgm:prSet presAssocID="{ABB16EED-72D5-43A2-8328-C0C3F8894A6F}" presName="sibTrans" presStyleLbl="node1" presStyleIdx="4" presStyleCnt="6"/>
      <dgm:spPr/>
    </dgm:pt>
    <dgm:pt modelId="{02034BD6-E2F9-4E1E-AC7D-7DB9F6C9D745}" type="pres">
      <dgm:prSet presAssocID="{1A3A91A6-9A97-4E0F-B36C-1D785B9A2BB8}" presName="dummy" presStyleCnt="0"/>
      <dgm:spPr/>
    </dgm:pt>
    <dgm:pt modelId="{2AA7949A-D00A-42FA-8F96-EA1079ACEBD5}" type="pres">
      <dgm:prSet presAssocID="{1A3A91A6-9A97-4E0F-B36C-1D785B9A2BB8}" presName="node" presStyleLbl="revTx" presStyleIdx="5" presStyleCnt="6">
        <dgm:presLayoutVars>
          <dgm:bulletEnabled val="1"/>
        </dgm:presLayoutVars>
      </dgm:prSet>
      <dgm:spPr/>
    </dgm:pt>
    <dgm:pt modelId="{1B1AB3B2-C061-4A1C-B5D0-69BFF9A98C92}" type="pres">
      <dgm:prSet presAssocID="{6A6B090C-CC8F-4E54-82EB-B0CA77341C6B}" presName="sibTrans" presStyleLbl="node1" presStyleIdx="5" presStyleCnt="6"/>
      <dgm:spPr/>
    </dgm:pt>
  </dgm:ptLst>
  <dgm:cxnLst>
    <dgm:cxn modelId="{D0930609-CEEF-48DE-901D-1C27164D9C2F}" type="presOf" srcId="{B67EC022-AF33-4C3C-A609-60B1230F002B}" destId="{B2B0DC12-2847-493B-8BA2-773B529F4A65}" srcOrd="0" destOrd="0" presId="urn:microsoft.com/office/officeart/2005/8/layout/cycle1"/>
    <dgm:cxn modelId="{8E3E4E0A-B7BF-44CE-AB88-099F7164F171}" type="presOf" srcId="{6A6B090C-CC8F-4E54-82EB-B0CA77341C6B}" destId="{1B1AB3B2-C061-4A1C-B5D0-69BFF9A98C92}" srcOrd="0" destOrd="0" presId="urn:microsoft.com/office/officeart/2005/8/layout/cycle1"/>
    <dgm:cxn modelId="{1D00970E-4CEA-4BF0-BE92-7B86D531CD25}" type="presOf" srcId="{40852414-D8EE-4590-99E7-6FCF0C0281D2}" destId="{04DCBC7F-DD6C-4B2E-8BC7-7FE5A07863E5}" srcOrd="0" destOrd="0" presId="urn:microsoft.com/office/officeart/2005/8/layout/cycle1"/>
    <dgm:cxn modelId="{DDF79E37-1B32-4978-AC2D-AF1CADC683AF}" srcId="{AF675408-02DF-4DE2-A415-C6804FB3D5FC}" destId="{46E97BB2-B6E2-4062-895C-3D064C318518}" srcOrd="0" destOrd="0" parTransId="{8CCC9DEC-9335-47CB-AAE2-3ECB1B391D1D}" sibTransId="{7302B422-7564-4432-8FBD-92F9FD59790B}"/>
    <dgm:cxn modelId="{1E323539-CCF9-49B5-BAC7-250203F577B9}" type="presOf" srcId="{46E97BB2-B6E2-4062-895C-3D064C318518}" destId="{E554F1A4-9A35-4D6C-85D6-B0B1D3794E16}" srcOrd="0" destOrd="0" presId="urn:microsoft.com/office/officeart/2005/8/layout/cycle1"/>
    <dgm:cxn modelId="{75376C3D-36C7-4391-9F4F-C3C26F3839CD}" type="presOf" srcId="{174F12E1-E6DA-4694-92BD-F15A164A4133}" destId="{E732F7A6-9122-49FE-ABA3-3AFE927A05A9}" srcOrd="0" destOrd="0" presId="urn:microsoft.com/office/officeart/2005/8/layout/cycle1"/>
    <dgm:cxn modelId="{DE851B64-54F5-4406-AA0D-16D6EB80B68A}" type="presOf" srcId="{5EFDE4D7-1552-4177-9CE3-7571D1423556}" destId="{EB2EDA13-9DF7-45EB-8573-191239251016}" srcOrd="0" destOrd="0" presId="urn:microsoft.com/office/officeart/2005/8/layout/cycle1"/>
    <dgm:cxn modelId="{F93D756F-07B8-461F-A44D-98D7D5FD0DE0}" type="presOf" srcId="{1A3A91A6-9A97-4E0F-B36C-1D785B9A2BB8}" destId="{2AA7949A-D00A-42FA-8F96-EA1079ACEBD5}" srcOrd="0" destOrd="0" presId="urn:microsoft.com/office/officeart/2005/8/layout/cycle1"/>
    <dgm:cxn modelId="{EA80564F-6B25-4E2F-A2D5-8530243B718D}" type="presOf" srcId="{2E6B1A44-E8A8-4F2F-94ED-348B90F0B96F}" destId="{A074BF0E-E1F4-4915-9619-05D46167D504}" srcOrd="0" destOrd="0" presId="urn:microsoft.com/office/officeart/2005/8/layout/cycle1"/>
    <dgm:cxn modelId="{D7B87E50-0111-4619-B023-F7AA683E04E9}" srcId="{AF675408-02DF-4DE2-A415-C6804FB3D5FC}" destId="{174F12E1-E6DA-4694-92BD-F15A164A4133}" srcOrd="4" destOrd="0" parTransId="{CE8DDC13-CC98-455E-86E7-20FECA62EA51}" sibTransId="{ABB16EED-72D5-43A2-8328-C0C3F8894A6F}"/>
    <dgm:cxn modelId="{F9CF1673-4405-4EE2-BA56-04362A440060}" type="presOf" srcId="{AF675408-02DF-4DE2-A415-C6804FB3D5FC}" destId="{073D84D7-9C0C-45A0-9B1F-2599A182CF80}" srcOrd="0" destOrd="0" presId="urn:microsoft.com/office/officeart/2005/8/layout/cycle1"/>
    <dgm:cxn modelId="{4B927D76-4AE4-413E-8F85-2A2281150846}" type="presOf" srcId="{DF8B96A5-DF9A-422D-A322-39EE2CAC8D49}" destId="{15C09801-BE7B-450C-88E1-688352644128}" srcOrd="0" destOrd="0" presId="urn:microsoft.com/office/officeart/2005/8/layout/cycle1"/>
    <dgm:cxn modelId="{7BB9828F-3A91-4B50-9AAE-B1C962E42266}" type="presOf" srcId="{4FDC75D2-BA77-49AF-B19E-41D681BA6932}" destId="{49C9F5EE-8245-489E-888A-E8AC14642617}" srcOrd="0" destOrd="0" presId="urn:microsoft.com/office/officeart/2005/8/layout/cycle1"/>
    <dgm:cxn modelId="{EEA90693-99B5-496B-B64A-02A14B989C02}" srcId="{AF675408-02DF-4DE2-A415-C6804FB3D5FC}" destId="{B67EC022-AF33-4C3C-A609-60B1230F002B}" srcOrd="2" destOrd="0" parTransId="{4E3D976F-DA16-438A-9446-4BE232944411}" sibTransId="{4FDC75D2-BA77-49AF-B19E-41D681BA6932}"/>
    <dgm:cxn modelId="{D1C98C97-E57A-4A69-80C2-D6C9B6B3B73C}" srcId="{AF675408-02DF-4DE2-A415-C6804FB3D5FC}" destId="{40852414-D8EE-4590-99E7-6FCF0C0281D2}" srcOrd="3" destOrd="0" parTransId="{3F31B9E6-00AB-49D1-9F5A-76F35652F537}" sibTransId="{DF8B96A5-DF9A-422D-A322-39EE2CAC8D49}"/>
    <dgm:cxn modelId="{E5F03AAA-9837-472E-B570-C68B81C6448E}" srcId="{AF675408-02DF-4DE2-A415-C6804FB3D5FC}" destId="{2E6B1A44-E8A8-4F2F-94ED-348B90F0B96F}" srcOrd="1" destOrd="0" parTransId="{525347B1-53DC-46E2-863E-D6604E290764}" sibTransId="{5EFDE4D7-1552-4177-9CE3-7571D1423556}"/>
    <dgm:cxn modelId="{5639CACF-AC4B-484A-B7A5-4FBD6639EEBD}" type="presOf" srcId="{7302B422-7564-4432-8FBD-92F9FD59790B}" destId="{D5FD0A28-1D3C-4ACD-ABF9-F43C2A83E190}" srcOrd="0" destOrd="0" presId="urn:microsoft.com/office/officeart/2005/8/layout/cycle1"/>
    <dgm:cxn modelId="{359F90E3-3A60-4147-9F0D-26C3E2864C3B}" type="presOf" srcId="{ABB16EED-72D5-43A2-8328-C0C3F8894A6F}" destId="{1B395206-F2E7-4FA0-966A-27F4AB28D48E}" srcOrd="0" destOrd="0" presId="urn:microsoft.com/office/officeart/2005/8/layout/cycle1"/>
    <dgm:cxn modelId="{6195F5E7-EC05-48E9-9B6D-B1D588EA142D}" srcId="{AF675408-02DF-4DE2-A415-C6804FB3D5FC}" destId="{1A3A91A6-9A97-4E0F-B36C-1D785B9A2BB8}" srcOrd="5" destOrd="0" parTransId="{A832A73E-1FD0-4498-A12A-BA322CE086E1}" sibTransId="{6A6B090C-CC8F-4E54-82EB-B0CA77341C6B}"/>
    <dgm:cxn modelId="{C10E2BCC-DD44-4DAF-9088-8606DE3B7A33}" type="presParOf" srcId="{073D84D7-9C0C-45A0-9B1F-2599A182CF80}" destId="{E0F50438-0651-4442-A1D7-3708D50C745D}" srcOrd="0" destOrd="0" presId="urn:microsoft.com/office/officeart/2005/8/layout/cycle1"/>
    <dgm:cxn modelId="{B4BA25CE-CFAF-433C-9452-E34213AF21A3}" type="presParOf" srcId="{073D84D7-9C0C-45A0-9B1F-2599A182CF80}" destId="{E554F1A4-9A35-4D6C-85D6-B0B1D3794E16}" srcOrd="1" destOrd="0" presId="urn:microsoft.com/office/officeart/2005/8/layout/cycle1"/>
    <dgm:cxn modelId="{60D2230B-F1F4-4C8B-9EDD-D187980E56CC}" type="presParOf" srcId="{073D84D7-9C0C-45A0-9B1F-2599A182CF80}" destId="{D5FD0A28-1D3C-4ACD-ABF9-F43C2A83E190}" srcOrd="2" destOrd="0" presId="urn:microsoft.com/office/officeart/2005/8/layout/cycle1"/>
    <dgm:cxn modelId="{6AA0F401-DFD4-4DF1-AF68-48D2435215C1}" type="presParOf" srcId="{073D84D7-9C0C-45A0-9B1F-2599A182CF80}" destId="{4F67A0AA-36DB-4DA6-9017-0E91ABCE3F4F}" srcOrd="3" destOrd="0" presId="urn:microsoft.com/office/officeart/2005/8/layout/cycle1"/>
    <dgm:cxn modelId="{6726F953-180F-46C1-A6BB-56E4001FB2E7}" type="presParOf" srcId="{073D84D7-9C0C-45A0-9B1F-2599A182CF80}" destId="{A074BF0E-E1F4-4915-9619-05D46167D504}" srcOrd="4" destOrd="0" presId="urn:microsoft.com/office/officeart/2005/8/layout/cycle1"/>
    <dgm:cxn modelId="{46193E13-5161-4F37-8864-27C1F3A40026}" type="presParOf" srcId="{073D84D7-9C0C-45A0-9B1F-2599A182CF80}" destId="{EB2EDA13-9DF7-45EB-8573-191239251016}" srcOrd="5" destOrd="0" presId="urn:microsoft.com/office/officeart/2005/8/layout/cycle1"/>
    <dgm:cxn modelId="{FF854A54-5BBB-44FF-8D41-130F5DB5A22D}" type="presParOf" srcId="{073D84D7-9C0C-45A0-9B1F-2599A182CF80}" destId="{8D7CE946-1EBB-410B-B254-8C7BEAE30149}" srcOrd="6" destOrd="0" presId="urn:microsoft.com/office/officeart/2005/8/layout/cycle1"/>
    <dgm:cxn modelId="{D770E739-D3D4-44CD-9D8A-E4ED082FAE02}" type="presParOf" srcId="{073D84D7-9C0C-45A0-9B1F-2599A182CF80}" destId="{B2B0DC12-2847-493B-8BA2-773B529F4A65}" srcOrd="7" destOrd="0" presId="urn:microsoft.com/office/officeart/2005/8/layout/cycle1"/>
    <dgm:cxn modelId="{AB032E0F-3EEE-4EC1-8FAE-968520A139A4}" type="presParOf" srcId="{073D84D7-9C0C-45A0-9B1F-2599A182CF80}" destId="{49C9F5EE-8245-489E-888A-E8AC14642617}" srcOrd="8" destOrd="0" presId="urn:microsoft.com/office/officeart/2005/8/layout/cycle1"/>
    <dgm:cxn modelId="{C07E8574-20F9-4919-8C1B-9C2533638267}" type="presParOf" srcId="{073D84D7-9C0C-45A0-9B1F-2599A182CF80}" destId="{9C4F02E6-117C-4550-AB98-E8E07BB169DB}" srcOrd="9" destOrd="0" presId="urn:microsoft.com/office/officeart/2005/8/layout/cycle1"/>
    <dgm:cxn modelId="{4983A414-AED5-4F58-A278-16A8E0C9335A}" type="presParOf" srcId="{073D84D7-9C0C-45A0-9B1F-2599A182CF80}" destId="{04DCBC7F-DD6C-4B2E-8BC7-7FE5A07863E5}" srcOrd="10" destOrd="0" presId="urn:microsoft.com/office/officeart/2005/8/layout/cycle1"/>
    <dgm:cxn modelId="{D2EE9025-3DCF-4998-BD45-87BCA2CDB992}" type="presParOf" srcId="{073D84D7-9C0C-45A0-9B1F-2599A182CF80}" destId="{15C09801-BE7B-450C-88E1-688352644128}" srcOrd="11" destOrd="0" presId="urn:microsoft.com/office/officeart/2005/8/layout/cycle1"/>
    <dgm:cxn modelId="{7AD8D7F5-2709-485D-952B-4A06A7A04FB7}" type="presParOf" srcId="{073D84D7-9C0C-45A0-9B1F-2599A182CF80}" destId="{FB7339E4-D9C3-41FF-A95C-6328B91814CD}" srcOrd="12" destOrd="0" presId="urn:microsoft.com/office/officeart/2005/8/layout/cycle1"/>
    <dgm:cxn modelId="{00DA8252-65E6-4C2F-BAF9-37B317EC6AFD}" type="presParOf" srcId="{073D84D7-9C0C-45A0-9B1F-2599A182CF80}" destId="{E732F7A6-9122-49FE-ABA3-3AFE927A05A9}" srcOrd="13" destOrd="0" presId="urn:microsoft.com/office/officeart/2005/8/layout/cycle1"/>
    <dgm:cxn modelId="{9431C579-F006-4052-880E-804ED9AA013B}" type="presParOf" srcId="{073D84D7-9C0C-45A0-9B1F-2599A182CF80}" destId="{1B395206-F2E7-4FA0-966A-27F4AB28D48E}" srcOrd="14" destOrd="0" presId="urn:microsoft.com/office/officeart/2005/8/layout/cycle1"/>
    <dgm:cxn modelId="{3F6BADC2-6A09-432C-AF05-ADD6B28A6EE1}" type="presParOf" srcId="{073D84D7-9C0C-45A0-9B1F-2599A182CF80}" destId="{02034BD6-E2F9-4E1E-AC7D-7DB9F6C9D745}" srcOrd="15" destOrd="0" presId="urn:microsoft.com/office/officeart/2005/8/layout/cycle1"/>
    <dgm:cxn modelId="{2CD448FD-A0C5-4171-ACCE-DFD88C0EA0CE}" type="presParOf" srcId="{073D84D7-9C0C-45A0-9B1F-2599A182CF80}" destId="{2AA7949A-D00A-42FA-8F96-EA1079ACEBD5}" srcOrd="16" destOrd="0" presId="urn:microsoft.com/office/officeart/2005/8/layout/cycle1"/>
    <dgm:cxn modelId="{08C80D2B-17FE-4244-AFC9-FF44F2A7EB2E}" type="presParOf" srcId="{073D84D7-9C0C-45A0-9B1F-2599A182CF80}" destId="{1B1AB3B2-C061-4A1C-B5D0-69BFF9A98C92}" srcOrd="17" destOrd="0" presId="urn:microsoft.com/office/officeart/2005/8/layout/cycle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1EDB67D-A151-4664-93E9-EA26FBA36BD5}"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8FF0D695-5AED-4573-84CC-A5FB1B15280D}">
      <dgm:prSet/>
      <dgm:spPr/>
      <dgm:t>
        <a:bodyPr/>
        <a:lstStyle/>
        <a:p>
          <a:pPr>
            <a:lnSpc>
              <a:spcPct val="100000"/>
            </a:lnSpc>
          </a:pPr>
          <a:r>
            <a:rPr lang="en-US"/>
            <a:t>Linking Strategies</a:t>
          </a:r>
        </a:p>
      </dgm:t>
    </dgm:pt>
    <dgm:pt modelId="{6F31DC5F-708A-413C-801B-37932B4CA2F5}" type="parTrans" cxnId="{2AC3FC49-6295-46CC-8392-E10CEB104801}">
      <dgm:prSet/>
      <dgm:spPr/>
      <dgm:t>
        <a:bodyPr/>
        <a:lstStyle/>
        <a:p>
          <a:endParaRPr lang="en-US"/>
        </a:p>
      </dgm:t>
    </dgm:pt>
    <dgm:pt modelId="{CB917DDD-793D-4A06-97DB-FA0132595B00}" type="sibTrans" cxnId="{2AC3FC49-6295-46CC-8392-E10CEB104801}">
      <dgm:prSet/>
      <dgm:spPr/>
      <dgm:t>
        <a:bodyPr/>
        <a:lstStyle/>
        <a:p>
          <a:endParaRPr lang="en-US"/>
        </a:p>
      </dgm:t>
    </dgm:pt>
    <dgm:pt modelId="{C069B37A-BCCE-4A9A-ACF2-1A083085BA46}">
      <dgm:prSet/>
      <dgm:spPr/>
      <dgm:t>
        <a:bodyPr/>
        <a:lstStyle/>
        <a:p>
          <a:pPr>
            <a:lnSpc>
              <a:spcPct val="100000"/>
            </a:lnSpc>
          </a:pPr>
          <a:r>
            <a:rPr lang="en-US"/>
            <a:t>Enhancing Customer Experience</a:t>
          </a:r>
        </a:p>
      </dgm:t>
    </dgm:pt>
    <dgm:pt modelId="{C7042AB8-22F0-4A2E-AEEA-D7F84A928288}" type="parTrans" cxnId="{78CFB35A-BFC5-40F7-A78F-28BB81A1B897}">
      <dgm:prSet/>
      <dgm:spPr/>
      <dgm:t>
        <a:bodyPr/>
        <a:lstStyle/>
        <a:p>
          <a:endParaRPr lang="en-US"/>
        </a:p>
      </dgm:t>
    </dgm:pt>
    <dgm:pt modelId="{FA185203-7F0B-4D74-93B4-C59F5D8A113D}" type="sibTrans" cxnId="{78CFB35A-BFC5-40F7-A78F-28BB81A1B897}">
      <dgm:prSet/>
      <dgm:spPr/>
      <dgm:t>
        <a:bodyPr/>
        <a:lstStyle/>
        <a:p>
          <a:endParaRPr lang="en-US"/>
        </a:p>
      </dgm:t>
    </dgm:pt>
    <dgm:pt modelId="{8E83B5DB-55EE-4323-A6CD-CF953F8711B8}">
      <dgm:prSet/>
      <dgm:spPr/>
      <dgm:t>
        <a:bodyPr/>
        <a:lstStyle/>
        <a:p>
          <a:pPr>
            <a:lnSpc>
              <a:spcPct val="100000"/>
            </a:lnSpc>
          </a:pPr>
          <a:r>
            <a:rPr lang="en-US"/>
            <a:t>Driving Innovation</a:t>
          </a:r>
        </a:p>
      </dgm:t>
    </dgm:pt>
    <dgm:pt modelId="{0D63FC7D-BFBD-41B1-A050-D85743B218F1}" type="parTrans" cxnId="{830B4ED4-575B-4563-BEDB-ABCF95DF3A01}">
      <dgm:prSet/>
      <dgm:spPr/>
      <dgm:t>
        <a:bodyPr/>
        <a:lstStyle/>
        <a:p>
          <a:endParaRPr lang="en-US"/>
        </a:p>
      </dgm:t>
    </dgm:pt>
    <dgm:pt modelId="{33979B54-4828-4629-B867-97CF2BA70CBB}" type="sibTrans" cxnId="{830B4ED4-575B-4563-BEDB-ABCF95DF3A01}">
      <dgm:prSet/>
      <dgm:spPr/>
      <dgm:t>
        <a:bodyPr/>
        <a:lstStyle/>
        <a:p>
          <a:endParaRPr lang="en-US"/>
        </a:p>
      </dgm:t>
    </dgm:pt>
    <dgm:pt modelId="{DFA9C76F-2F11-455A-B12D-88FF7C13A7BE}">
      <dgm:prSet/>
      <dgm:spPr/>
      <dgm:t>
        <a:bodyPr/>
        <a:lstStyle/>
        <a:p>
          <a:pPr>
            <a:lnSpc>
              <a:spcPct val="100000"/>
            </a:lnSpc>
          </a:pPr>
          <a:r>
            <a:rPr lang="en-US"/>
            <a:t>Collaboration Across Functions</a:t>
          </a:r>
        </a:p>
      </dgm:t>
    </dgm:pt>
    <dgm:pt modelId="{3B062FFB-6E4E-4F43-A984-3376908045F1}" type="parTrans" cxnId="{D06F4301-4B00-4828-84DD-5C81E8221E3F}">
      <dgm:prSet/>
      <dgm:spPr/>
      <dgm:t>
        <a:bodyPr/>
        <a:lstStyle/>
        <a:p>
          <a:endParaRPr lang="en-US"/>
        </a:p>
      </dgm:t>
    </dgm:pt>
    <dgm:pt modelId="{897749F1-840B-4910-BACE-F6A2591453EB}" type="sibTrans" cxnId="{D06F4301-4B00-4828-84DD-5C81E8221E3F}">
      <dgm:prSet/>
      <dgm:spPr/>
      <dgm:t>
        <a:bodyPr/>
        <a:lstStyle/>
        <a:p>
          <a:endParaRPr lang="en-US"/>
        </a:p>
      </dgm:t>
    </dgm:pt>
    <dgm:pt modelId="{870ACB2C-CF42-4DD5-B532-81F6DDC4AD67}">
      <dgm:prSet/>
      <dgm:spPr/>
      <dgm:t>
        <a:bodyPr/>
        <a:lstStyle/>
        <a:p>
          <a:pPr>
            <a:lnSpc>
              <a:spcPct val="100000"/>
            </a:lnSpc>
          </a:pPr>
          <a:r>
            <a:rPr lang="en-US"/>
            <a:t>Sustainability and Ethics</a:t>
          </a:r>
        </a:p>
      </dgm:t>
    </dgm:pt>
    <dgm:pt modelId="{B070C7A7-B139-42F2-A76B-C51860116D4C}" type="parTrans" cxnId="{6C9A1E54-B4F7-4089-8562-7B69C4396D3F}">
      <dgm:prSet/>
      <dgm:spPr/>
      <dgm:t>
        <a:bodyPr/>
        <a:lstStyle/>
        <a:p>
          <a:endParaRPr lang="en-US"/>
        </a:p>
      </dgm:t>
    </dgm:pt>
    <dgm:pt modelId="{F477EF52-6FE2-45F6-B226-9CAE0DA4E19F}" type="sibTrans" cxnId="{6C9A1E54-B4F7-4089-8562-7B69C4396D3F}">
      <dgm:prSet/>
      <dgm:spPr/>
      <dgm:t>
        <a:bodyPr/>
        <a:lstStyle/>
        <a:p>
          <a:endParaRPr lang="en-US"/>
        </a:p>
      </dgm:t>
    </dgm:pt>
    <dgm:pt modelId="{FD08D451-23A4-4DA3-87A3-B94385C5B397}" type="pres">
      <dgm:prSet presAssocID="{D1EDB67D-A151-4664-93E9-EA26FBA36BD5}" presName="root" presStyleCnt="0">
        <dgm:presLayoutVars>
          <dgm:dir/>
          <dgm:resizeHandles val="exact"/>
        </dgm:presLayoutVars>
      </dgm:prSet>
      <dgm:spPr/>
    </dgm:pt>
    <dgm:pt modelId="{ED9A5657-6179-4741-AE55-49E38F53BF85}" type="pres">
      <dgm:prSet presAssocID="{8FF0D695-5AED-4573-84CC-A5FB1B15280D}" presName="compNode" presStyleCnt="0"/>
      <dgm:spPr/>
    </dgm:pt>
    <dgm:pt modelId="{7CAE64DE-C483-4B8F-9894-510CCB1534A6}" type="pres">
      <dgm:prSet presAssocID="{8FF0D695-5AED-4573-84CC-A5FB1B15280D}"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Network"/>
        </a:ext>
      </dgm:extLst>
    </dgm:pt>
    <dgm:pt modelId="{0599E0BE-B84C-449C-8D68-3B7BB8938156}" type="pres">
      <dgm:prSet presAssocID="{8FF0D695-5AED-4573-84CC-A5FB1B15280D}" presName="spaceRect" presStyleCnt="0"/>
      <dgm:spPr/>
    </dgm:pt>
    <dgm:pt modelId="{B430A081-B8CB-4BEE-9129-DF42BF3662AC}" type="pres">
      <dgm:prSet presAssocID="{8FF0D695-5AED-4573-84CC-A5FB1B15280D}" presName="textRect" presStyleLbl="revTx" presStyleIdx="0" presStyleCnt="5">
        <dgm:presLayoutVars>
          <dgm:chMax val="1"/>
          <dgm:chPref val="1"/>
        </dgm:presLayoutVars>
      </dgm:prSet>
      <dgm:spPr/>
    </dgm:pt>
    <dgm:pt modelId="{464314A9-B5FA-4197-8735-774B7505901D}" type="pres">
      <dgm:prSet presAssocID="{CB917DDD-793D-4A06-97DB-FA0132595B00}" presName="sibTrans" presStyleCnt="0"/>
      <dgm:spPr/>
    </dgm:pt>
    <dgm:pt modelId="{026DCFA1-7E2C-463B-985C-30D47BEE937A}" type="pres">
      <dgm:prSet presAssocID="{C069B37A-BCCE-4A9A-ACF2-1A083085BA46}" presName="compNode" presStyleCnt="0"/>
      <dgm:spPr/>
    </dgm:pt>
    <dgm:pt modelId="{E8F7C0A8-EBBA-4B0F-B4D8-1C46EDDC9300}" type="pres">
      <dgm:prSet presAssocID="{C069B37A-BCCE-4A9A-ACF2-1A083085BA46}"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Handshake"/>
        </a:ext>
      </dgm:extLst>
    </dgm:pt>
    <dgm:pt modelId="{2E20CCB5-BF81-4730-8B60-B489E5AA9627}" type="pres">
      <dgm:prSet presAssocID="{C069B37A-BCCE-4A9A-ACF2-1A083085BA46}" presName="spaceRect" presStyleCnt="0"/>
      <dgm:spPr/>
    </dgm:pt>
    <dgm:pt modelId="{A8B0825F-49D4-4DAE-8651-3B5EFC976963}" type="pres">
      <dgm:prSet presAssocID="{C069B37A-BCCE-4A9A-ACF2-1A083085BA46}" presName="textRect" presStyleLbl="revTx" presStyleIdx="1" presStyleCnt="5">
        <dgm:presLayoutVars>
          <dgm:chMax val="1"/>
          <dgm:chPref val="1"/>
        </dgm:presLayoutVars>
      </dgm:prSet>
      <dgm:spPr/>
    </dgm:pt>
    <dgm:pt modelId="{FF9EDBA4-6140-4661-9EA5-7B8E87A4C4D8}" type="pres">
      <dgm:prSet presAssocID="{FA185203-7F0B-4D74-93B4-C59F5D8A113D}" presName="sibTrans" presStyleCnt="0"/>
      <dgm:spPr/>
    </dgm:pt>
    <dgm:pt modelId="{1FA01311-9463-4153-9B33-B29C1E72BF76}" type="pres">
      <dgm:prSet presAssocID="{8E83B5DB-55EE-4323-A6CD-CF953F8711B8}" presName="compNode" presStyleCnt="0"/>
      <dgm:spPr/>
    </dgm:pt>
    <dgm:pt modelId="{161615E8-7259-41F4-8302-C8A94D3E233C}" type="pres">
      <dgm:prSet presAssocID="{8E83B5DB-55EE-4323-A6CD-CF953F8711B8}"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Lightbulb"/>
        </a:ext>
      </dgm:extLst>
    </dgm:pt>
    <dgm:pt modelId="{CCCE6D36-E742-4AA4-80E8-03A27DC54D88}" type="pres">
      <dgm:prSet presAssocID="{8E83B5DB-55EE-4323-A6CD-CF953F8711B8}" presName="spaceRect" presStyleCnt="0"/>
      <dgm:spPr/>
    </dgm:pt>
    <dgm:pt modelId="{EBED9BD4-2178-4F80-A58F-573CE50F1895}" type="pres">
      <dgm:prSet presAssocID="{8E83B5DB-55EE-4323-A6CD-CF953F8711B8}" presName="textRect" presStyleLbl="revTx" presStyleIdx="2" presStyleCnt="5">
        <dgm:presLayoutVars>
          <dgm:chMax val="1"/>
          <dgm:chPref val="1"/>
        </dgm:presLayoutVars>
      </dgm:prSet>
      <dgm:spPr/>
    </dgm:pt>
    <dgm:pt modelId="{9DD91B8D-ED01-4955-B415-A34825251587}" type="pres">
      <dgm:prSet presAssocID="{33979B54-4828-4629-B867-97CF2BA70CBB}" presName="sibTrans" presStyleCnt="0"/>
      <dgm:spPr/>
    </dgm:pt>
    <dgm:pt modelId="{B79F444A-0518-4C66-A07C-88B903FED9DA}" type="pres">
      <dgm:prSet presAssocID="{DFA9C76F-2F11-455A-B12D-88FF7C13A7BE}" presName="compNode" presStyleCnt="0"/>
      <dgm:spPr/>
    </dgm:pt>
    <dgm:pt modelId="{235DCE34-FA8F-46AC-8535-D3B8E40E023A}" type="pres">
      <dgm:prSet presAssocID="{DFA9C76F-2F11-455A-B12D-88FF7C13A7BE}"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Users"/>
        </a:ext>
      </dgm:extLst>
    </dgm:pt>
    <dgm:pt modelId="{AB3E17E2-FD4B-4629-91D3-3CBD0A23B5A5}" type="pres">
      <dgm:prSet presAssocID="{DFA9C76F-2F11-455A-B12D-88FF7C13A7BE}" presName="spaceRect" presStyleCnt="0"/>
      <dgm:spPr/>
    </dgm:pt>
    <dgm:pt modelId="{8FF079D0-879B-40AD-9EE3-78A60E57CDAF}" type="pres">
      <dgm:prSet presAssocID="{DFA9C76F-2F11-455A-B12D-88FF7C13A7BE}" presName="textRect" presStyleLbl="revTx" presStyleIdx="3" presStyleCnt="5">
        <dgm:presLayoutVars>
          <dgm:chMax val="1"/>
          <dgm:chPref val="1"/>
        </dgm:presLayoutVars>
      </dgm:prSet>
      <dgm:spPr/>
    </dgm:pt>
    <dgm:pt modelId="{F6531F5B-B33A-4E55-ABAA-3659C303905E}" type="pres">
      <dgm:prSet presAssocID="{897749F1-840B-4910-BACE-F6A2591453EB}" presName="sibTrans" presStyleCnt="0"/>
      <dgm:spPr/>
    </dgm:pt>
    <dgm:pt modelId="{8AEF47AC-C29B-4645-B5B3-BD2B45BC8AFC}" type="pres">
      <dgm:prSet presAssocID="{870ACB2C-CF42-4DD5-B532-81F6DDC4AD67}" presName="compNode" presStyleCnt="0"/>
      <dgm:spPr/>
    </dgm:pt>
    <dgm:pt modelId="{514584EB-633E-4BA3-A61D-DC06029A8C3F}" type="pres">
      <dgm:prSet presAssocID="{870ACB2C-CF42-4DD5-B532-81F6DDC4AD67}"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Scales of Justice"/>
        </a:ext>
      </dgm:extLst>
    </dgm:pt>
    <dgm:pt modelId="{6A99A465-2839-4CAB-95F5-2161213A0739}" type="pres">
      <dgm:prSet presAssocID="{870ACB2C-CF42-4DD5-B532-81F6DDC4AD67}" presName="spaceRect" presStyleCnt="0"/>
      <dgm:spPr/>
    </dgm:pt>
    <dgm:pt modelId="{61453A66-9AA9-454E-9FF2-361093060A7B}" type="pres">
      <dgm:prSet presAssocID="{870ACB2C-CF42-4DD5-B532-81F6DDC4AD67}" presName="textRect" presStyleLbl="revTx" presStyleIdx="4" presStyleCnt="5">
        <dgm:presLayoutVars>
          <dgm:chMax val="1"/>
          <dgm:chPref val="1"/>
        </dgm:presLayoutVars>
      </dgm:prSet>
      <dgm:spPr/>
    </dgm:pt>
  </dgm:ptLst>
  <dgm:cxnLst>
    <dgm:cxn modelId="{D06F4301-4B00-4828-84DD-5C81E8221E3F}" srcId="{D1EDB67D-A151-4664-93E9-EA26FBA36BD5}" destId="{DFA9C76F-2F11-455A-B12D-88FF7C13A7BE}" srcOrd="3" destOrd="0" parTransId="{3B062FFB-6E4E-4F43-A984-3376908045F1}" sibTransId="{897749F1-840B-4910-BACE-F6A2591453EB}"/>
    <dgm:cxn modelId="{D6F47614-B58D-4B18-85E7-77B711F764DB}" type="presOf" srcId="{8E83B5DB-55EE-4323-A6CD-CF953F8711B8}" destId="{EBED9BD4-2178-4F80-A58F-573CE50F1895}" srcOrd="0" destOrd="0" presId="urn:microsoft.com/office/officeart/2018/2/layout/IconLabelList"/>
    <dgm:cxn modelId="{E3BDC124-3FE4-4FC7-954E-39EB6CE164CA}" type="presOf" srcId="{8FF0D695-5AED-4573-84CC-A5FB1B15280D}" destId="{B430A081-B8CB-4BEE-9129-DF42BF3662AC}" srcOrd="0" destOrd="0" presId="urn:microsoft.com/office/officeart/2018/2/layout/IconLabelList"/>
    <dgm:cxn modelId="{27C47034-B51A-4556-A58B-1526227ADF35}" type="presOf" srcId="{870ACB2C-CF42-4DD5-B532-81F6DDC4AD67}" destId="{61453A66-9AA9-454E-9FF2-361093060A7B}" srcOrd="0" destOrd="0" presId="urn:microsoft.com/office/officeart/2018/2/layout/IconLabelList"/>
    <dgm:cxn modelId="{2AC3FC49-6295-46CC-8392-E10CEB104801}" srcId="{D1EDB67D-A151-4664-93E9-EA26FBA36BD5}" destId="{8FF0D695-5AED-4573-84CC-A5FB1B15280D}" srcOrd="0" destOrd="0" parTransId="{6F31DC5F-708A-413C-801B-37932B4CA2F5}" sibTransId="{CB917DDD-793D-4A06-97DB-FA0132595B00}"/>
    <dgm:cxn modelId="{6C9A1E54-B4F7-4089-8562-7B69C4396D3F}" srcId="{D1EDB67D-A151-4664-93E9-EA26FBA36BD5}" destId="{870ACB2C-CF42-4DD5-B532-81F6DDC4AD67}" srcOrd="4" destOrd="0" parTransId="{B070C7A7-B139-42F2-A76B-C51860116D4C}" sibTransId="{F477EF52-6FE2-45F6-B226-9CAE0DA4E19F}"/>
    <dgm:cxn modelId="{C2204C55-656A-4C80-B45E-81F046CE9A08}" type="presOf" srcId="{DFA9C76F-2F11-455A-B12D-88FF7C13A7BE}" destId="{8FF079D0-879B-40AD-9EE3-78A60E57CDAF}" srcOrd="0" destOrd="0" presId="urn:microsoft.com/office/officeart/2018/2/layout/IconLabelList"/>
    <dgm:cxn modelId="{83EF6157-A7C3-4C3B-AA52-EE847B1CAF55}" type="presOf" srcId="{D1EDB67D-A151-4664-93E9-EA26FBA36BD5}" destId="{FD08D451-23A4-4DA3-87A3-B94385C5B397}" srcOrd="0" destOrd="0" presId="urn:microsoft.com/office/officeart/2018/2/layout/IconLabelList"/>
    <dgm:cxn modelId="{78CFB35A-BFC5-40F7-A78F-28BB81A1B897}" srcId="{D1EDB67D-A151-4664-93E9-EA26FBA36BD5}" destId="{C069B37A-BCCE-4A9A-ACF2-1A083085BA46}" srcOrd="1" destOrd="0" parTransId="{C7042AB8-22F0-4A2E-AEEA-D7F84A928288}" sibTransId="{FA185203-7F0B-4D74-93B4-C59F5D8A113D}"/>
    <dgm:cxn modelId="{8700E298-0E08-485B-A46B-8BA48A4B53FD}" type="presOf" srcId="{C069B37A-BCCE-4A9A-ACF2-1A083085BA46}" destId="{A8B0825F-49D4-4DAE-8651-3B5EFC976963}" srcOrd="0" destOrd="0" presId="urn:microsoft.com/office/officeart/2018/2/layout/IconLabelList"/>
    <dgm:cxn modelId="{830B4ED4-575B-4563-BEDB-ABCF95DF3A01}" srcId="{D1EDB67D-A151-4664-93E9-EA26FBA36BD5}" destId="{8E83B5DB-55EE-4323-A6CD-CF953F8711B8}" srcOrd="2" destOrd="0" parTransId="{0D63FC7D-BFBD-41B1-A050-D85743B218F1}" sibTransId="{33979B54-4828-4629-B867-97CF2BA70CBB}"/>
    <dgm:cxn modelId="{71B380F4-12D2-4FD5-A175-AE884D128D4E}" type="presParOf" srcId="{FD08D451-23A4-4DA3-87A3-B94385C5B397}" destId="{ED9A5657-6179-4741-AE55-49E38F53BF85}" srcOrd="0" destOrd="0" presId="urn:microsoft.com/office/officeart/2018/2/layout/IconLabelList"/>
    <dgm:cxn modelId="{B143B722-9B5E-4FA1-BB06-0C5269286C22}" type="presParOf" srcId="{ED9A5657-6179-4741-AE55-49E38F53BF85}" destId="{7CAE64DE-C483-4B8F-9894-510CCB1534A6}" srcOrd="0" destOrd="0" presId="urn:microsoft.com/office/officeart/2018/2/layout/IconLabelList"/>
    <dgm:cxn modelId="{379A7E9B-77DD-476A-AA8E-1E9EB4BA81E7}" type="presParOf" srcId="{ED9A5657-6179-4741-AE55-49E38F53BF85}" destId="{0599E0BE-B84C-449C-8D68-3B7BB8938156}" srcOrd="1" destOrd="0" presId="urn:microsoft.com/office/officeart/2018/2/layout/IconLabelList"/>
    <dgm:cxn modelId="{8B89C08B-A912-454E-B199-022705A2C8E7}" type="presParOf" srcId="{ED9A5657-6179-4741-AE55-49E38F53BF85}" destId="{B430A081-B8CB-4BEE-9129-DF42BF3662AC}" srcOrd="2" destOrd="0" presId="urn:microsoft.com/office/officeart/2018/2/layout/IconLabelList"/>
    <dgm:cxn modelId="{F786367E-CE91-426F-A952-6FAFA3107317}" type="presParOf" srcId="{FD08D451-23A4-4DA3-87A3-B94385C5B397}" destId="{464314A9-B5FA-4197-8735-774B7505901D}" srcOrd="1" destOrd="0" presId="urn:microsoft.com/office/officeart/2018/2/layout/IconLabelList"/>
    <dgm:cxn modelId="{67301EAA-D25D-41D7-93C3-61EA55DF2C98}" type="presParOf" srcId="{FD08D451-23A4-4DA3-87A3-B94385C5B397}" destId="{026DCFA1-7E2C-463B-985C-30D47BEE937A}" srcOrd="2" destOrd="0" presId="urn:microsoft.com/office/officeart/2018/2/layout/IconLabelList"/>
    <dgm:cxn modelId="{61525DE4-0CF0-498C-8203-8F5097650BB8}" type="presParOf" srcId="{026DCFA1-7E2C-463B-985C-30D47BEE937A}" destId="{E8F7C0A8-EBBA-4B0F-B4D8-1C46EDDC9300}" srcOrd="0" destOrd="0" presId="urn:microsoft.com/office/officeart/2018/2/layout/IconLabelList"/>
    <dgm:cxn modelId="{4A85A188-F4C3-4CD1-AB61-B768E483CFA0}" type="presParOf" srcId="{026DCFA1-7E2C-463B-985C-30D47BEE937A}" destId="{2E20CCB5-BF81-4730-8B60-B489E5AA9627}" srcOrd="1" destOrd="0" presId="urn:microsoft.com/office/officeart/2018/2/layout/IconLabelList"/>
    <dgm:cxn modelId="{FABFB933-01AE-4DC2-A1DA-F061D6E8937A}" type="presParOf" srcId="{026DCFA1-7E2C-463B-985C-30D47BEE937A}" destId="{A8B0825F-49D4-4DAE-8651-3B5EFC976963}" srcOrd="2" destOrd="0" presId="urn:microsoft.com/office/officeart/2018/2/layout/IconLabelList"/>
    <dgm:cxn modelId="{7732080D-52F1-4432-A210-0AA98DDABEF7}" type="presParOf" srcId="{FD08D451-23A4-4DA3-87A3-B94385C5B397}" destId="{FF9EDBA4-6140-4661-9EA5-7B8E87A4C4D8}" srcOrd="3" destOrd="0" presId="urn:microsoft.com/office/officeart/2018/2/layout/IconLabelList"/>
    <dgm:cxn modelId="{4C7EA320-90F8-4B30-A2B1-869B05D63812}" type="presParOf" srcId="{FD08D451-23A4-4DA3-87A3-B94385C5B397}" destId="{1FA01311-9463-4153-9B33-B29C1E72BF76}" srcOrd="4" destOrd="0" presId="urn:microsoft.com/office/officeart/2018/2/layout/IconLabelList"/>
    <dgm:cxn modelId="{F03CEAF5-E12A-4E0A-977F-DD6007E8C8B5}" type="presParOf" srcId="{1FA01311-9463-4153-9B33-B29C1E72BF76}" destId="{161615E8-7259-41F4-8302-C8A94D3E233C}" srcOrd="0" destOrd="0" presId="urn:microsoft.com/office/officeart/2018/2/layout/IconLabelList"/>
    <dgm:cxn modelId="{85DDBDCD-4EF0-4889-BC32-5980660BDB4C}" type="presParOf" srcId="{1FA01311-9463-4153-9B33-B29C1E72BF76}" destId="{CCCE6D36-E742-4AA4-80E8-03A27DC54D88}" srcOrd="1" destOrd="0" presId="urn:microsoft.com/office/officeart/2018/2/layout/IconLabelList"/>
    <dgm:cxn modelId="{CF0A982D-8B07-49D7-97D8-CA30E6ADCB27}" type="presParOf" srcId="{1FA01311-9463-4153-9B33-B29C1E72BF76}" destId="{EBED9BD4-2178-4F80-A58F-573CE50F1895}" srcOrd="2" destOrd="0" presId="urn:microsoft.com/office/officeart/2018/2/layout/IconLabelList"/>
    <dgm:cxn modelId="{D661C3DA-42E5-4316-A224-00574D8F9369}" type="presParOf" srcId="{FD08D451-23A4-4DA3-87A3-B94385C5B397}" destId="{9DD91B8D-ED01-4955-B415-A34825251587}" srcOrd="5" destOrd="0" presId="urn:microsoft.com/office/officeart/2018/2/layout/IconLabelList"/>
    <dgm:cxn modelId="{E074E430-99E2-4668-BE38-BF0173CDD79F}" type="presParOf" srcId="{FD08D451-23A4-4DA3-87A3-B94385C5B397}" destId="{B79F444A-0518-4C66-A07C-88B903FED9DA}" srcOrd="6" destOrd="0" presId="urn:microsoft.com/office/officeart/2018/2/layout/IconLabelList"/>
    <dgm:cxn modelId="{CDFD9673-FA3C-46A3-8F68-40CC079DB900}" type="presParOf" srcId="{B79F444A-0518-4C66-A07C-88B903FED9DA}" destId="{235DCE34-FA8F-46AC-8535-D3B8E40E023A}" srcOrd="0" destOrd="0" presId="urn:microsoft.com/office/officeart/2018/2/layout/IconLabelList"/>
    <dgm:cxn modelId="{3925FCFD-FE7A-4EB0-BC7B-5577BB091C29}" type="presParOf" srcId="{B79F444A-0518-4C66-A07C-88B903FED9DA}" destId="{AB3E17E2-FD4B-4629-91D3-3CBD0A23B5A5}" srcOrd="1" destOrd="0" presId="urn:microsoft.com/office/officeart/2018/2/layout/IconLabelList"/>
    <dgm:cxn modelId="{38B096EE-5D3D-4560-8908-9085EE86F7E9}" type="presParOf" srcId="{B79F444A-0518-4C66-A07C-88B903FED9DA}" destId="{8FF079D0-879B-40AD-9EE3-78A60E57CDAF}" srcOrd="2" destOrd="0" presId="urn:microsoft.com/office/officeart/2018/2/layout/IconLabelList"/>
    <dgm:cxn modelId="{B3D073D9-68A2-4C06-8F89-DACCAF0ED30F}" type="presParOf" srcId="{FD08D451-23A4-4DA3-87A3-B94385C5B397}" destId="{F6531F5B-B33A-4E55-ABAA-3659C303905E}" srcOrd="7" destOrd="0" presId="urn:microsoft.com/office/officeart/2018/2/layout/IconLabelList"/>
    <dgm:cxn modelId="{91338F12-F264-4FE1-ADCD-83718EA62D7A}" type="presParOf" srcId="{FD08D451-23A4-4DA3-87A3-B94385C5B397}" destId="{8AEF47AC-C29B-4645-B5B3-BD2B45BC8AFC}" srcOrd="8" destOrd="0" presId="urn:microsoft.com/office/officeart/2018/2/layout/IconLabelList"/>
    <dgm:cxn modelId="{72140A4F-40DA-4E4C-A4A4-AE3F273C4B26}" type="presParOf" srcId="{8AEF47AC-C29B-4645-B5B3-BD2B45BC8AFC}" destId="{514584EB-633E-4BA3-A61D-DC06029A8C3F}" srcOrd="0" destOrd="0" presId="urn:microsoft.com/office/officeart/2018/2/layout/IconLabelList"/>
    <dgm:cxn modelId="{E572BED4-C58C-4C28-9BA9-2F026EF7890D}" type="presParOf" srcId="{8AEF47AC-C29B-4645-B5B3-BD2B45BC8AFC}" destId="{6A99A465-2839-4CAB-95F5-2161213A0739}" srcOrd="1" destOrd="0" presId="urn:microsoft.com/office/officeart/2018/2/layout/IconLabelList"/>
    <dgm:cxn modelId="{7216E768-F24B-4D0D-A149-6D0DBE52E627}" type="presParOf" srcId="{8AEF47AC-C29B-4645-B5B3-BD2B45BC8AFC}" destId="{61453A66-9AA9-454E-9FF2-361093060A7B}"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37E99EB-AF4A-4CB6-99A5-E5ADF4BB8668}" type="doc">
      <dgm:prSet loTypeId="urn:microsoft.com/office/officeart/2005/8/layout/cycle2" loCatId="cycle" qsTypeId="urn:microsoft.com/office/officeart/2005/8/quickstyle/simple1" qsCatId="simple" csTypeId="urn:microsoft.com/office/officeart/2005/8/colors/accent1_2" csCatId="accent1"/>
      <dgm:spPr/>
      <dgm:t>
        <a:bodyPr/>
        <a:lstStyle/>
        <a:p>
          <a:endParaRPr lang="en-US"/>
        </a:p>
      </dgm:t>
    </dgm:pt>
    <dgm:pt modelId="{32CFC91E-D376-48CB-BF32-CF956BBCA946}">
      <dgm:prSet/>
      <dgm:spPr/>
      <dgm:t>
        <a:bodyPr/>
        <a:lstStyle/>
        <a:p>
          <a:r>
            <a:rPr lang="en-US"/>
            <a:t>Linking Strategies</a:t>
          </a:r>
        </a:p>
      </dgm:t>
    </dgm:pt>
    <dgm:pt modelId="{521D63EE-D3CE-49B1-BA1D-581CBF3898B8}" type="parTrans" cxnId="{002183B0-B114-455F-9503-7B8EEB903CE3}">
      <dgm:prSet/>
      <dgm:spPr/>
      <dgm:t>
        <a:bodyPr/>
        <a:lstStyle/>
        <a:p>
          <a:endParaRPr lang="en-US"/>
        </a:p>
      </dgm:t>
    </dgm:pt>
    <dgm:pt modelId="{96618E5D-28E6-47E4-8F73-3BEB0B30815F}" type="sibTrans" cxnId="{002183B0-B114-455F-9503-7B8EEB903CE3}">
      <dgm:prSet/>
      <dgm:spPr/>
      <dgm:t>
        <a:bodyPr/>
        <a:lstStyle/>
        <a:p>
          <a:endParaRPr lang="en-US"/>
        </a:p>
      </dgm:t>
    </dgm:pt>
    <dgm:pt modelId="{D0C81212-CABB-46F0-86DD-224BA417B336}">
      <dgm:prSet/>
      <dgm:spPr/>
      <dgm:t>
        <a:bodyPr/>
        <a:lstStyle/>
        <a:p>
          <a:r>
            <a:rPr lang="en-US"/>
            <a:t>Connecting product development, production, and sales</a:t>
          </a:r>
        </a:p>
      </dgm:t>
    </dgm:pt>
    <dgm:pt modelId="{502B46DA-3366-4AC2-BA27-F4871D03B436}" type="parTrans" cxnId="{B3DA7477-9BBB-4D9F-84EA-B5EDC98F8FB9}">
      <dgm:prSet/>
      <dgm:spPr/>
      <dgm:t>
        <a:bodyPr/>
        <a:lstStyle/>
        <a:p>
          <a:endParaRPr lang="en-US"/>
        </a:p>
      </dgm:t>
    </dgm:pt>
    <dgm:pt modelId="{2A9A01A5-FDBD-4127-A394-B9943EEC2231}" type="sibTrans" cxnId="{B3DA7477-9BBB-4D9F-84EA-B5EDC98F8FB9}">
      <dgm:prSet/>
      <dgm:spPr/>
      <dgm:t>
        <a:bodyPr/>
        <a:lstStyle/>
        <a:p>
          <a:endParaRPr lang="en-US"/>
        </a:p>
      </dgm:t>
    </dgm:pt>
    <dgm:pt modelId="{4E890444-9F0E-4882-800D-FE23AE3A9650}">
      <dgm:prSet/>
      <dgm:spPr/>
      <dgm:t>
        <a:bodyPr/>
        <a:lstStyle/>
        <a:p>
          <a:r>
            <a:rPr lang="en-US"/>
            <a:t>Enchancing Customer Experience</a:t>
          </a:r>
        </a:p>
      </dgm:t>
    </dgm:pt>
    <dgm:pt modelId="{019E1152-D045-4121-A5FC-947DE1D0C63F}" type="parTrans" cxnId="{F768FB5C-4492-4DF4-9C38-51C3C7216DB9}">
      <dgm:prSet/>
      <dgm:spPr/>
      <dgm:t>
        <a:bodyPr/>
        <a:lstStyle/>
        <a:p>
          <a:endParaRPr lang="en-US"/>
        </a:p>
      </dgm:t>
    </dgm:pt>
    <dgm:pt modelId="{090AF5A7-0B70-41AE-87A9-3A5CAA49B5AA}" type="sibTrans" cxnId="{F768FB5C-4492-4DF4-9C38-51C3C7216DB9}">
      <dgm:prSet/>
      <dgm:spPr/>
      <dgm:t>
        <a:bodyPr/>
        <a:lstStyle/>
        <a:p>
          <a:endParaRPr lang="en-US"/>
        </a:p>
      </dgm:t>
    </dgm:pt>
    <dgm:pt modelId="{6F953E52-185D-488F-8076-535B3E2A78F1}">
      <dgm:prSet/>
      <dgm:spPr/>
      <dgm:t>
        <a:bodyPr/>
        <a:lstStyle/>
        <a:p>
          <a:r>
            <a:rPr lang="en-US"/>
            <a:t>Infusing customer insights throughout the value chain</a:t>
          </a:r>
        </a:p>
      </dgm:t>
    </dgm:pt>
    <dgm:pt modelId="{DD3EF49C-B07D-41DD-80E5-3976E59220FF}" type="parTrans" cxnId="{3911D25F-F338-4006-8369-226CBD534618}">
      <dgm:prSet/>
      <dgm:spPr/>
      <dgm:t>
        <a:bodyPr/>
        <a:lstStyle/>
        <a:p>
          <a:endParaRPr lang="en-US"/>
        </a:p>
      </dgm:t>
    </dgm:pt>
    <dgm:pt modelId="{02A4573F-4A77-4C07-97F8-8BF12E7C9348}" type="sibTrans" cxnId="{3911D25F-F338-4006-8369-226CBD534618}">
      <dgm:prSet/>
      <dgm:spPr/>
      <dgm:t>
        <a:bodyPr/>
        <a:lstStyle/>
        <a:p>
          <a:endParaRPr lang="en-US"/>
        </a:p>
      </dgm:t>
    </dgm:pt>
    <dgm:pt modelId="{3BEF3C62-612A-4758-B15C-474E19E9CED2}">
      <dgm:prSet/>
      <dgm:spPr/>
      <dgm:t>
        <a:bodyPr/>
        <a:lstStyle/>
        <a:p>
          <a:r>
            <a:rPr lang="en-US"/>
            <a:t>Driving Innovation</a:t>
          </a:r>
        </a:p>
      </dgm:t>
    </dgm:pt>
    <dgm:pt modelId="{D68576D5-5E67-4BE8-A992-A24C75C70988}" type="parTrans" cxnId="{CB40A3E1-B737-4D74-BF16-0E24C111B1C0}">
      <dgm:prSet/>
      <dgm:spPr/>
      <dgm:t>
        <a:bodyPr/>
        <a:lstStyle/>
        <a:p>
          <a:endParaRPr lang="en-US"/>
        </a:p>
      </dgm:t>
    </dgm:pt>
    <dgm:pt modelId="{0D030F5F-0EFB-429A-A37D-BC15C0FC3563}" type="sibTrans" cxnId="{CB40A3E1-B737-4D74-BF16-0E24C111B1C0}">
      <dgm:prSet/>
      <dgm:spPr/>
      <dgm:t>
        <a:bodyPr/>
        <a:lstStyle/>
        <a:p>
          <a:endParaRPr lang="en-US"/>
        </a:p>
      </dgm:t>
    </dgm:pt>
    <dgm:pt modelId="{E74BAD58-CB3B-4332-96BB-1531D02289FB}">
      <dgm:prSet/>
      <dgm:spPr/>
      <dgm:t>
        <a:bodyPr/>
        <a:lstStyle/>
        <a:p>
          <a:r>
            <a:rPr lang="en-US"/>
            <a:t>Capturing feedback to inspire product enhancements</a:t>
          </a:r>
        </a:p>
      </dgm:t>
    </dgm:pt>
    <dgm:pt modelId="{3097AE5C-E125-4EB6-BBD5-EAD33E36453F}" type="parTrans" cxnId="{DAB7D7BA-75E9-47FE-9318-C803C7A77533}">
      <dgm:prSet/>
      <dgm:spPr/>
      <dgm:t>
        <a:bodyPr/>
        <a:lstStyle/>
        <a:p>
          <a:endParaRPr lang="en-US"/>
        </a:p>
      </dgm:t>
    </dgm:pt>
    <dgm:pt modelId="{8E8F70F1-0557-4ECF-AC37-C9E7F1BB28D1}" type="sibTrans" cxnId="{DAB7D7BA-75E9-47FE-9318-C803C7A77533}">
      <dgm:prSet/>
      <dgm:spPr/>
      <dgm:t>
        <a:bodyPr/>
        <a:lstStyle/>
        <a:p>
          <a:endParaRPr lang="en-US"/>
        </a:p>
      </dgm:t>
    </dgm:pt>
    <dgm:pt modelId="{169D5D1C-1E88-4A81-9BCF-E1FA5AEB7175}">
      <dgm:prSet/>
      <dgm:spPr/>
      <dgm:t>
        <a:bodyPr/>
        <a:lstStyle/>
        <a:p>
          <a:r>
            <a:rPr lang="en-US"/>
            <a:t>Collaboration Across Functions</a:t>
          </a:r>
        </a:p>
      </dgm:t>
    </dgm:pt>
    <dgm:pt modelId="{911B05AD-406E-4E5A-8CBC-BF744873C2C9}" type="parTrans" cxnId="{CF57FB5B-43AC-4871-87CD-00CF33F3B9F2}">
      <dgm:prSet/>
      <dgm:spPr/>
      <dgm:t>
        <a:bodyPr/>
        <a:lstStyle/>
        <a:p>
          <a:endParaRPr lang="en-US"/>
        </a:p>
      </dgm:t>
    </dgm:pt>
    <dgm:pt modelId="{15769C4F-14AC-4632-A344-7D80DE09E7EF}" type="sibTrans" cxnId="{CF57FB5B-43AC-4871-87CD-00CF33F3B9F2}">
      <dgm:prSet/>
      <dgm:spPr/>
      <dgm:t>
        <a:bodyPr/>
        <a:lstStyle/>
        <a:p>
          <a:endParaRPr lang="en-US"/>
        </a:p>
      </dgm:t>
    </dgm:pt>
    <dgm:pt modelId="{3B5127A9-C256-4CB5-91FA-9D4B9F08C410}">
      <dgm:prSet/>
      <dgm:spPr/>
      <dgm:t>
        <a:bodyPr/>
        <a:lstStyle/>
        <a:p>
          <a:r>
            <a:rPr lang="en-US"/>
            <a:t>Working with finance, sales, and operations</a:t>
          </a:r>
        </a:p>
      </dgm:t>
    </dgm:pt>
    <dgm:pt modelId="{021B2D1E-EF5B-4CE5-A310-E9F739D93DC4}" type="parTrans" cxnId="{02552AE7-D0CB-499A-8C99-5B2F3542BB7C}">
      <dgm:prSet/>
      <dgm:spPr/>
      <dgm:t>
        <a:bodyPr/>
        <a:lstStyle/>
        <a:p>
          <a:endParaRPr lang="en-US"/>
        </a:p>
      </dgm:t>
    </dgm:pt>
    <dgm:pt modelId="{5269FE99-B928-4C0D-8971-4D8E3D9EB4F5}" type="sibTrans" cxnId="{02552AE7-D0CB-499A-8C99-5B2F3542BB7C}">
      <dgm:prSet/>
      <dgm:spPr/>
      <dgm:t>
        <a:bodyPr/>
        <a:lstStyle/>
        <a:p>
          <a:endParaRPr lang="en-US"/>
        </a:p>
      </dgm:t>
    </dgm:pt>
    <dgm:pt modelId="{437F2CE8-1075-4FE5-8955-D02780BC7877}">
      <dgm:prSet/>
      <dgm:spPr/>
      <dgm:t>
        <a:bodyPr/>
        <a:lstStyle/>
        <a:p>
          <a:r>
            <a:rPr lang="en-US"/>
            <a:t>Sustainability and Ethics</a:t>
          </a:r>
        </a:p>
      </dgm:t>
    </dgm:pt>
    <dgm:pt modelId="{B84A1765-A8EE-4B1E-88FC-2C4D859C34B0}" type="parTrans" cxnId="{3A0D753D-F6A3-44F0-8F07-10B01D722567}">
      <dgm:prSet/>
      <dgm:spPr/>
      <dgm:t>
        <a:bodyPr/>
        <a:lstStyle/>
        <a:p>
          <a:endParaRPr lang="en-US"/>
        </a:p>
      </dgm:t>
    </dgm:pt>
    <dgm:pt modelId="{71A5B4C4-3EB2-4575-909E-590007CECF1A}" type="sibTrans" cxnId="{3A0D753D-F6A3-44F0-8F07-10B01D722567}">
      <dgm:prSet/>
      <dgm:spPr/>
      <dgm:t>
        <a:bodyPr/>
        <a:lstStyle/>
        <a:p>
          <a:endParaRPr lang="en-US"/>
        </a:p>
      </dgm:t>
    </dgm:pt>
    <dgm:pt modelId="{A63D8B26-0313-4B20-8249-3F26111C99CD}">
      <dgm:prSet/>
      <dgm:spPr/>
      <dgm:t>
        <a:bodyPr/>
        <a:lstStyle/>
        <a:p>
          <a:r>
            <a:rPr lang="en-US"/>
            <a:t>Advocating for responsible marketing practices</a:t>
          </a:r>
        </a:p>
      </dgm:t>
    </dgm:pt>
    <dgm:pt modelId="{57172509-AC48-4221-9655-6EE8A1F77352}" type="parTrans" cxnId="{ED7F1A09-33FB-4402-9776-CCFDD84EFCAC}">
      <dgm:prSet/>
      <dgm:spPr/>
      <dgm:t>
        <a:bodyPr/>
        <a:lstStyle/>
        <a:p>
          <a:endParaRPr lang="en-US"/>
        </a:p>
      </dgm:t>
    </dgm:pt>
    <dgm:pt modelId="{EB01FECA-1E08-41F1-8B1B-70E6EEDB1852}" type="sibTrans" cxnId="{ED7F1A09-33FB-4402-9776-CCFDD84EFCAC}">
      <dgm:prSet/>
      <dgm:spPr/>
      <dgm:t>
        <a:bodyPr/>
        <a:lstStyle/>
        <a:p>
          <a:endParaRPr lang="en-US"/>
        </a:p>
      </dgm:t>
    </dgm:pt>
    <dgm:pt modelId="{14262FFD-92EB-46C1-A787-9DFFD116D514}">
      <dgm:prSet/>
      <dgm:spPr/>
      <dgm:t>
        <a:bodyPr/>
        <a:lstStyle/>
        <a:p>
          <a:r>
            <a:rPr lang="en-US"/>
            <a:t>Value Creation</a:t>
          </a:r>
        </a:p>
      </dgm:t>
    </dgm:pt>
    <dgm:pt modelId="{4061349E-BD30-4FC4-9C38-0B44C27B7F3B}" type="parTrans" cxnId="{0635AC56-6A8A-4FD3-A4F3-3E622CC1B0C1}">
      <dgm:prSet/>
      <dgm:spPr/>
      <dgm:t>
        <a:bodyPr/>
        <a:lstStyle/>
        <a:p>
          <a:endParaRPr lang="en-US"/>
        </a:p>
      </dgm:t>
    </dgm:pt>
    <dgm:pt modelId="{3697D418-0978-457F-9CC5-3F6D05258669}" type="sibTrans" cxnId="{0635AC56-6A8A-4FD3-A4F3-3E622CC1B0C1}">
      <dgm:prSet/>
      <dgm:spPr/>
      <dgm:t>
        <a:bodyPr/>
        <a:lstStyle/>
        <a:p>
          <a:endParaRPr lang="en-US"/>
        </a:p>
      </dgm:t>
    </dgm:pt>
    <dgm:pt modelId="{406A6C1E-0488-4505-A848-3C08DD6FB6F0}">
      <dgm:prSet/>
      <dgm:spPr/>
      <dgm:t>
        <a:bodyPr/>
        <a:lstStyle/>
        <a:p>
          <a:r>
            <a:rPr lang="en-US"/>
            <a:t>Ensuring marketing aligns with overall business objectives</a:t>
          </a:r>
        </a:p>
      </dgm:t>
    </dgm:pt>
    <dgm:pt modelId="{F3A6980F-4F5D-407B-960C-8A5BB77A7D6B}" type="parTrans" cxnId="{0A5FBB0F-5545-485C-8FF6-5688D561BCFD}">
      <dgm:prSet/>
      <dgm:spPr/>
      <dgm:t>
        <a:bodyPr/>
        <a:lstStyle/>
        <a:p>
          <a:endParaRPr lang="en-US"/>
        </a:p>
      </dgm:t>
    </dgm:pt>
    <dgm:pt modelId="{AF8EED00-6269-44FE-9A3D-4BACC7321249}" type="sibTrans" cxnId="{0A5FBB0F-5545-485C-8FF6-5688D561BCFD}">
      <dgm:prSet/>
      <dgm:spPr/>
      <dgm:t>
        <a:bodyPr/>
        <a:lstStyle/>
        <a:p>
          <a:endParaRPr lang="en-US"/>
        </a:p>
      </dgm:t>
    </dgm:pt>
    <dgm:pt modelId="{C7FD81B3-EDB8-42EF-A96D-FF4B35B7EF71}">
      <dgm:prSet/>
      <dgm:spPr/>
      <dgm:t>
        <a:bodyPr/>
        <a:lstStyle/>
        <a:p>
          <a:r>
            <a:rPr lang="en-US" dirty="0"/>
            <a:t>Competitive Advantage</a:t>
          </a:r>
        </a:p>
      </dgm:t>
    </dgm:pt>
    <dgm:pt modelId="{E02A5422-7883-40E3-B0EF-DD502C550C66}" type="parTrans" cxnId="{A81556E1-5813-4AB3-B06D-4A655A1DDBE4}">
      <dgm:prSet/>
      <dgm:spPr/>
      <dgm:t>
        <a:bodyPr/>
        <a:lstStyle/>
        <a:p>
          <a:endParaRPr lang="en-US"/>
        </a:p>
      </dgm:t>
    </dgm:pt>
    <dgm:pt modelId="{4C29B48E-0F68-42A3-A14D-9D31920C8C59}" type="sibTrans" cxnId="{A81556E1-5813-4AB3-B06D-4A655A1DDBE4}">
      <dgm:prSet/>
      <dgm:spPr/>
      <dgm:t>
        <a:bodyPr/>
        <a:lstStyle/>
        <a:p>
          <a:endParaRPr lang="en-US"/>
        </a:p>
      </dgm:t>
    </dgm:pt>
    <dgm:pt modelId="{6AA065C9-9CAE-41BE-B494-02BB8D8CAD5B}">
      <dgm:prSet/>
      <dgm:spPr/>
      <dgm:t>
        <a:bodyPr/>
        <a:lstStyle/>
        <a:p>
          <a:r>
            <a:rPr lang="en-US"/>
            <a:t>Focusing on unique customer value propositions</a:t>
          </a:r>
        </a:p>
      </dgm:t>
    </dgm:pt>
    <dgm:pt modelId="{0C921AD8-BC8B-4A1C-ADD9-7A6BB05043B2}" type="parTrans" cxnId="{16B3FBB6-3107-4D07-AE7D-88FAD9A34018}">
      <dgm:prSet/>
      <dgm:spPr/>
      <dgm:t>
        <a:bodyPr/>
        <a:lstStyle/>
        <a:p>
          <a:endParaRPr lang="en-US"/>
        </a:p>
      </dgm:t>
    </dgm:pt>
    <dgm:pt modelId="{D1856DA5-D272-4ECE-9007-30739FD52AC6}" type="sibTrans" cxnId="{16B3FBB6-3107-4D07-AE7D-88FAD9A34018}">
      <dgm:prSet/>
      <dgm:spPr/>
      <dgm:t>
        <a:bodyPr/>
        <a:lstStyle/>
        <a:p>
          <a:endParaRPr lang="en-US"/>
        </a:p>
      </dgm:t>
    </dgm:pt>
    <dgm:pt modelId="{20D3E6A3-A9C6-4406-BA61-445B666071AF}" type="pres">
      <dgm:prSet presAssocID="{D37E99EB-AF4A-4CB6-99A5-E5ADF4BB8668}" presName="cycle" presStyleCnt="0">
        <dgm:presLayoutVars>
          <dgm:dir/>
          <dgm:resizeHandles val="exact"/>
        </dgm:presLayoutVars>
      </dgm:prSet>
      <dgm:spPr/>
    </dgm:pt>
    <dgm:pt modelId="{E1B66DCC-4825-447B-8912-3277E5BCFF74}" type="pres">
      <dgm:prSet presAssocID="{32CFC91E-D376-48CB-BF32-CF956BBCA946}" presName="node" presStyleLbl="node1" presStyleIdx="0" presStyleCnt="7">
        <dgm:presLayoutVars>
          <dgm:bulletEnabled val="1"/>
        </dgm:presLayoutVars>
      </dgm:prSet>
      <dgm:spPr/>
    </dgm:pt>
    <dgm:pt modelId="{72DBA7D6-D4F3-4B01-8FB0-1D983971707F}" type="pres">
      <dgm:prSet presAssocID="{96618E5D-28E6-47E4-8F73-3BEB0B30815F}" presName="sibTrans" presStyleLbl="sibTrans2D1" presStyleIdx="0" presStyleCnt="7"/>
      <dgm:spPr/>
    </dgm:pt>
    <dgm:pt modelId="{30204352-51DD-4828-B5CD-F2EFB3AFE5F5}" type="pres">
      <dgm:prSet presAssocID="{96618E5D-28E6-47E4-8F73-3BEB0B30815F}" presName="connectorText" presStyleLbl="sibTrans2D1" presStyleIdx="0" presStyleCnt="7"/>
      <dgm:spPr/>
    </dgm:pt>
    <dgm:pt modelId="{D5F96D46-573D-4B69-947A-EAB44E573CEF}" type="pres">
      <dgm:prSet presAssocID="{4E890444-9F0E-4882-800D-FE23AE3A9650}" presName="node" presStyleLbl="node1" presStyleIdx="1" presStyleCnt="7">
        <dgm:presLayoutVars>
          <dgm:bulletEnabled val="1"/>
        </dgm:presLayoutVars>
      </dgm:prSet>
      <dgm:spPr/>
    </dgm:pt>
    <dgm:pt modelId="{39860E15-9734-4C06-B018-87C7B70BB194}" type="pres">
      <dgm:prSet presAssocID="{090AF5A7-0B70-41AE-87A9-3A5CAA49B5AA}" presName="sibTrans" presStyleLbl="sibTrans2D1" presStyleIdx="1" presStyleCnt="7"/>
      <dgm:spPr/>
    </dgm:pt>
    <dgm:pt modelId="{9410351D-B95B-4301-A818-6057BBC969F0}" type="pres">
      <dgm:prSet presAssocID="{090AF5A7-0B70-41AE-87A9-3A5CAA49B5AA}" presName="connectorText" presStyleLbl="sibTrans2D1" presStyleIdx="1" presStyleCnt="7"/>
      <dgm:spPr/>
    </dgm:pt>
    <dgm:pt modelId="{7290B60F-A2EA-4CE6-9CD6-052DFEB4DDC4}" type="pres">
      <dgm:prSet presAssocID="{3BEF3C62-612A-4758-B15C-474E19E9CED2}" presName="node" presStyleLbl="node1" presStyleIdx="2" presStyleCnt="7">
        <dgm:presLayoutVars>
          <dgm:bulletEnabled val="1"/>
        </dgm:presLayoutVars>
      </dgm:prSet>
      <dgm:spPr/>
    </dgm:pt>
    <dgm:pt modelId="{6DCF2F6A-98CA-40FE-B868-7401625619F7}" type="pres">
      <dgm:prSet presAssocID="{0D030F5F-0EFB-429A-A37D-BC15C0FC3563}" presName="sibTrans" presStyleLbl="sibTrans2D1" presStyleIdx="2" presStyleCnt="7"/>
      <dgm:spPr/>
    </dgm:pt>
    <dgm:pt modelId="{43790462-AD2E-47A2-9416-4EC15AB6B952}" type="pres">
      <dgm:prSet presAssocID="{0D030F5F-0EFB-429A-A37D-BC15C0FC3563}" presName="connectorText" presStyleLbl="sibTrans2D1" presStyleIdx="2" presStyleCnt="7"/>
      <dgm:spPr/>
    </dgm:pt>
    <dgm:pt modelId="{9CC02D14-8BCA-464D-B647-8EE9F68C44F3}" type="pres">
      <dgm:prSet presAssocID="{169D5D1C-1E88-4A81-9BCF-E1FA5AEB7175}" presName="node" presStyleLbl="node1" presStyleIdx="3" presStyleCnt="7">
        <dgm:presLayoutVars>
          <dgm:bulletEnabled val="1"/>
        </dgm:presLayoutVars>
      </dgm:prSet>
      <dgm:spPr/>
    </dgm:pt>
    <dgm:pt modelId="{5488F008-55E5-4B39-881D-F849B721D7C0}" type="pres">
      <dgm:prSet presAssocID="{15769C4F-14AC-4632-A344-7D80DE09E7EF}" presName="sibTrans" presStyleLbl="sibTrans2D1" presStyleIdx="3" presStyleCnt="7"/>
      <dgm:spPr/>
    </dgm:pt>
    <dgm:pt modelId="{1DEB9732-309D-47CC-A4E5-31D6ED7C8B64}" type="pres">
      <dgm:prSet presAssocID="{15769C4F-14AC-4632-A344-7D80DE09E7EF}" presName="connectorText" presStyleLbl="sibTrans2D1" presStyleIdx="3" presStyleCnt="7"/>
      <dgm:spPr/>
    </dgm:pt>
    <dgm:pt modelId="{D37640D5-09EF-4226-8779-D362021BD24D}" type="pres">
      <dgm:prSet presAssocID="{437F2CE8-1075-4FE5-8955-D02780BC7877}" presName="node" presStyleLbl="node1" presStyleIdx="4" presStyleCnt="7">
        <dgm:presLayoutVars>
          <dgm:bulletEnabled val="1"/>
        </dgm:presLayoutVars>
      </dgm:prSet>
      <dgm:spPr/>
    </dgm:pt>
    <dgm:pt modelId="{B778E711-961C-4C13-917D-A5B535E7BC21}" type="pres">
      <dgm:prSet presAssocID="{71A5B4C4-3EB2-4575-909E-590007CECF1A}" presName="sibTrans" presStyleLbl="sibTrans2D1" presStyleIdx="4" presStyleCnt="7"/>
      <dgm:spPr/>
    </dgm:pt>
    <dgm:pt modelId="{271EF4B2-C6A1-4674-ACB5-A333F65844AB}" type="pres">
      <dgm:prSet presAssocID="{71A5B4C4-3EB2-4575-909E-590007CECF1A}" presName="connectorText" presStyleLbl="sibTrans2D1" presStyleIdx="4" presStyleCnt="7"/>
      <dgm:spPr/>
    </dgm:pt>
    <dgm:pt modelId="{DF76DDE3-99B2-4748-AB62-EC7D733F09C8}" type="pres">
      <dgm:prSet presAssocID="{14262FFD-92EB-46C1-A787-9DFFD116D514}" presName="node" presStyleLbl="node1" presStyleIdx="5" presStyleCnt="7">
        <dgm:presLayoutVars>
          <dgm:bulletEnabled val="1"/>
        </dgm:presLayoutVars>
      </dgm:prSet>
      <dgm:spPr/>
    </dgm:pt>
    <dgm:pt modelId="{0FB1574E-6187-463E-A8A6-599D75EABFD9}" type="pres">
      <dgm:prSet presAssocID="{3697D418-0978-457F-9CC5-3F6D05258669}" presName="sibTrans" presStyleLbl="sibTrans2D1" presStyleIdx="5" presStyleCnt="7"/>
      <dgm:spPr/>
    </dgm:pt>
    <dgm:pt modelId="{C202232D-6BCC-40C2-86FD-CD5665843724}" type="pres">
      <dgm:prSet presAssocID="{3697D418-0978-457F-9CC5-3F6D05258669}" presName="connectorText" presStyleLbl="sibTrans2D1" presStyleIdx="5" presStyleCnt="7"/>
      <dgm:spPr/>
    </dgm:pt>
    <dgm:pt modelId="{D7DA7A0B-49D3-40EE-A0E2-FDC72CFA53EF}" type="pres">
      <dgm:prSet presAssocID="{C7FD81B3-EDB8-42EF-A96D-FF4B35B7EF71}" presName="node" presStyleLbl="node1" presStyleIdx="6" presStyleCnt="7">
        <dgm:presLayoutVars>
          <dgm:bulletEnabled val="1"/>
        </dgm:presLayoutVars>
      </dgm:prSet>
      <dgm:spPr/>
    </dgm:pt>
    <dgm:pt modelId="{2B876BA6-DEA2-4259-8836-626C461FCEAC}" type="pres">
      <dgm:prSet presAssocID="{4C29B48E-0F68-42A3-A14D-9D31920C8C59}" presName="sibTrans" presStyleLbl="sibTrans2D1" presStyleIdx="6" presStyleCnt="7"/>
      <dgm:spPr/>
    </dgm:pt>
    <dgm:pt modelId="{CB338E35-C90A-4C34-B732-CB469C0FF04E}" type="pres">
      <dgm:prSet presAssocID="{4C29B48E-0F68-42A3-A14D-9D31920C8C59}" presName="connectorText" presStyleLbl="sibTrans2D1" presStyleIdx="6" presStyleCnt="7"/>
      <dgm:spPr/>
    </dgm:pt>
  </dgm:ptLst>
  <dgm:cxnLst>
    <dgm:cxn modelId="{8A6D0D05-2C17-42D6-8F19-B680920EF05A}" type="presOf" srcId="{4C29B48E-0F68-42A3-A14D-9D31920C8C59}" destId="{2B876BA6-DEA2-4259-8836-626C461FCEAC}" srcOrd="0" destOrd="0" presId="urn:microsoft.com/office/officeart/2005/8/layout/cycle2"/>
    <dgm:cxn modelId="{ED7F1A09-33FB-4402-9776-CCFDD84EFCAC}" srcId="{437F2CE8-1075-4FE5-8955-D02780BC7877}" destId="{A63D8B26-0313-4B20-8249-3F26111C99CD}" srcOrd="0" destOrd="0" parTransId="{57172509-AC48-4221-9655-6EE8A1F77352}" sibTransId="{EB01FECA-1E08-41F1-8B1B-70E6EEDB1852}"/>
    <dgm:cxn modelId="{0A5FBB0F-5545-485C-8FF6-5688D561BCFD}" srcId="{14262FFD-92EB-46C1-A787-9DFFD116D514}" destId="{406A6C1E-0488-4505-A848-3C08DD6FB6F0}" srcOrd="0" destOrd="0" parTransId="{F3A6980F-4F5D-407B-960C-8A5BB77A7D6B}" sibTransId="{AF8EED00-6269-44FE-9A3D-4BACC7321249}"/>
    <dgm:cxn modelId="{5F853217-242E-4C25-BB4D-F243BAC644F3}" type="presOf" srcId="{3B5127A9-C256-4CB5-91FA-9D4B9F08C410}" destId="{9CC02D14-8BCA-464D-B647-8EE9F68C44F3}" srcOrd="0" destOrd="1" presId="urn:microsoft.com/office/officeart/2005/8/layout/cycle2"/>
    <dgm:cxn modelId="{97CC451A-6E4F-4A4C-9EC9-1B26C9B4FEA9}" type="presOf" srcId="{3BEF3C62-612A-4758-B15C-474E19E9CED2}" destId="{7290B60F-A2EA-4CE6-9CD6-052DFEB4DDC4}" srcOrd="0" destOrd="0" presId="urn:microsoft.com/office/officeart/2005/8/layout/cycle2"/>
    <dgm:cxn modelId="{D8896C1B-D806-45C9-8804-888D80974E81}" type="presOf" srcId="{C7FD81B3-EDB8-42EF-A96D-FF4B35B7EF71}" destId="{D7DA7A0B-49D3-40EE-A0E2-FDC72CFA53EF}" srcOrd="0" destOrd="0" presId="urn:microsoft.com/office/officeart/2005/8/layout/cycle2"/>
    <dgm:cxn modelId="{E980791C-B680-4B43-9ADE-A25937162B8B}" type="presOf" srcId="{090AF5A7-0B70-41AE-87A9-3A5CAA49B5AA}" destId="{39860E15-9734-4C06-B018-87C7B70BB194}" srcOrd="0" destOrd="0" presId="urn:microsoft.com/office/officeart/2005/8/layout/cycle2"/>
    <dgm:cxn modelId="{1F9E812A-FCF9-4B0F-AC75-CE2E193543C9}" type="presOf" srcId="{E74BAD58-CB3B-4332-96BB-1531D02289FB}" destId="{7290B60F-A2EA-4CE6-9CD6-052DFEB4DDC4}" srcOrd="0" destOrd="1" presId="urn:microsoft.com/office/officeart/2005/8/layout/cycle2"/>
    <dgm:cxn modelId="{1B1D4934-BF7A-498C-ADE5-276E67F51451}" type="presOf" srcId="{090AF5A7-0B70-41AE-87A9-3A5CAA49B5AA}" destId="{9410351D-B95B-4301-A818-6057BBC969F0}" srcOrd="1" destOrd="0" presId="urn:microsoft.com/office/officeart/2005/8/layout/cycle2"/>
    <dgm:cxn modelId="{3A0D753D-F6A3-44F0-8F07-10B01D722567}" srcId="{D37E99EB-AF4A-4CB6-99A5-E5ADF4BB8668}" destId="{437F2CE8-1075-4FE5-8955-D02780BC7877}" srcOrd="4" destOrd="0" parTransId="{B84A1765-A8EE-4B1E-88FC-2C4D859C34B0}" sibTransId="{71A5B4C4-3EB2-4575-909E-590007CECF1A}"/>
    <dgm:cxn modelId="{CF57FB5B-43AC-4871-87CD-00CF33F3B9F2}" srcId="{D37E99EB-AF4A-4CB6-99A5-E5ADF4BB8668}" destId="{169D5D1C-1E88-4A81-9BCF-E1FA5AEB7175}" srcOrd="3" destOrd="0" parTransId="{911B05AD-406E-4E5A-8CBC-BF744873C2C9}" sibTransId="{15769C4F-14AC-4632-A344-7D80DE09E7EF}"/>
    <dgm:cxn modelId="{F768FB5C-4492-4DF4-9C38-51C3C7216DB9}" srcId="{D37E99EB-AF4A-4CB6-99A5-E5ADF4BB8668}" destId="{4E890444-9F0E-4882-800D-FE23AE3A9650}" srcOrd="1" destOrd="0" parTransId="{019E1152-D045-4121-A5FC-947DE1D0C63F}" sibTransId="{090AF5A7-0B70-41AE-87A9-3A5CAA49B5AA}"/>
    <dgm:cxn modelId="{03F3EC5D-FDBD-4A5D-A072-424E16B20769}" type="presOf" srcId="{169D5D1C-1E88-4A81-9BCF-E1FA5AEB7175}" destId="{9CC02D14-8BCA-464D-B647-8EE9F68C44F3}" srcOrd="0" destOrd="0" presId="urn:microsoft.com/office/officeart/2005/8/layout/cycle2"/>
    <dgm:cxn modelId="{C79B105E-E862-4899-8351-9949FC445872}" type="presOf" srcId="{D0C81212-CABB-46F0-86DD-224BA417B336}" destId="{E1B66DCC-4825-447B-8912-3277E5BCFF74}" srcOrd="0" destOrd="1" presId="urn:microsoft.com/office/officeart/2005/8/layout/cycle2"/>
    <dgm:cxn modelId="{3911D25F-F338-4006-8369-226CBD534618}" srcId="{4E890444-9F0E-4882-800D-FE23AE3A9650}" destId="{6F953E52-185D-488F-8076-535B3E2A78F1}" srcOrd="0" destOrd="0" parTransId="{DD3EF49C-B07D-41DD-80E5-3976E59220FF}" sibTransId="{02A4573F-4A77-4C07-97F8-8BF12E7C9348}"/>
    <dgm:cxn modelId="{B4F0CA61-95DB-4BA4-9B30-1F5D68289DC2}" type="presOf" srcId="{15769C4F-14AC-4632-A344-7D80DE09E7EF}" destId="{5488F008-55E5-4B39-881D-F849B721D7C0}" srcOrd="0" destOrd="0" presId="urn:microsoft.com/office/officeart/2005/8/layout/cycle2"/>
    <dgm:cxn modelId="{A7A99D45-4B7C-4024-A841-F88D3BF60550}" type="presOf" srcId="{6AA065C9-9CAE-41BE-B494-02BB8D8CAD5B}" destId="{D7DA7A0B-49D3-40EE-A0E2-FDC72CFA53EF}" srcOrd="0" destOrd="1" presId="urn:microsoft.com/office/officeart/2005/8/layout/cycle2"/>
    <dgm:cxn modelId="{84A6BA4B-DA96-4E99-A68D-ED5DF900C60B}" type="presOf" srcId="{15769C4F-14AC-4632-A344-7D80DE09E7EF}" destId="{1DEB9732-309D-47CC-A4E5-31D6ED7C8B64}" srcOrd="1" destOrd="0" presId="urn:microsoft.com/office/officeart/2005/8/layout/cycle2"/>
    <dgm:cxn modelId="{62326B51-84F1-4DFD-8A87-2431B439A173}" type="presOf" srcId="{437F2CE8-1075-4FE5-8955-D02780BC7877}" destId="{D37640D5-09EF-4226-8779-D362021BD24D}" srcOrd="0" destOrd="0" presId="urn:microsoft.com/office/officeart/2005/8/layout/cycle2"/>
    <dgm:cxn modelId="{B49F3353-4DCB-4A40-B53C-C3668D484DE4}" type="presOf" srcId="{71A5B4C4-3EB2-4575-909E-590007CECF1A}" destId="{B778E711-961C-4C13-917D-A5B535E7BC21}" srcOrd="0" destOrd="0" presId="urn:microsoft.com/office/officeart/2005/8/layout/cycle2"/>
    <dgm:cxn modelId="{E331D374-1254-40FD-A10B-546B49D0E398}" type="presOf" srcId="{6F953E52-185D-488F-8076-535B3E2A78F1}" destId="{D5F96D46-573D-4B69-947A-EAB44E573CEF}" srcOrd="0" destOrd="1" presId="urn:microsoft.com/office/officeart/2005/8/layout/cycle2"/>
    <dgm:cxn modelId="{73098675-935A-4D75-B8D1-DA4695FE4363}" type="presOf" srcId="{4E890444-9F0E-4882-800D-FE23AE3A9650}" destId="{D5F96D46-573D-4B69-947A-EAB44E573CEF}" srcOrd="0" destOrd="0" presId="urn:microsoft.com/office/officeart/2005/8/layout/cycle2"/>
    <dgm:cxn modelId="{0635AC56-6A8A-4FD3-A4F3-3E622CC1B0C1}" srcId="{D37E99EB-AF4A-4CB6-99A5-E5ADF4BB8668}" destId="{14262FFD-92EB-46C1-A787-9DFFD116D514}" srcOrd="5" destOrd="0" parTransId="{4061349E-BD30-4FC4-9C38-0B44C27B7F3B}" sibTransId="{3697D418-0978-457F-9CC5-3F6D05258669}"/>
    <dgm:cxn modelId="{B3DA7477-9BBB-4D9F-84EA-B5EDC98F8FB9}" srcId="{32CFC91E-D376-48CB-BF32-CF956BBCA946}" destId="{D0C81212-CABB-46F0-86DD-224BA417B336}" srcOrd="0" destOrd="0" parTransId="{502B46DA-3366-4AC2-BA27-F4871D03B436}" sibTransId="{2A9A01A5-FDBD-4127-A394-B9943EEC2231}"/>
    <dgm:cxn modelId="{30D69759-DB35-4E4D-BEB2-03252C8768A3}" type="presOf" srcId="{0D030F5F-0EFB-429A-A37D-BC15C0FC3563}" destId="{6DCF2F6A-98CA-40FE-B868-7401625619F7}" srcOrd="0" destOrd="0" presId="urn:microsoft.com/office/officeart/2005/8/layout/cycle2"/>
    <dgm:cxn modelId="{E7789A7A-A7D9-448D-9ACC-DA8E3D3EB2E6}" type="presOf" srcId="{32CFC91E-D376-48CB-BF32-CF956BBCA946}" destId="{E1B66DCC-4825-447B-8912-3277E5BCFF74}" srcOrd="0" destOrd="0" presId="urn:microsoft.com/office/officeart/2005/8/layout/cycle2"/>
    <dgm:cxn modelId="{6331897E-7F11-4C12-B8C7-588953328A0B}" type="presOf" srcId="{71A5B4C4-3EB2-4575-909E-590007CECF1A}" destId="{271EF4B2-C6A1-4674-ACB5-A333F65844AB}" srcOrd="1" destOrd="0" presId="urn:microsoft.com/office/officeart/2005/8/layout/cycle2"/>
    <dgm:cxn modelId="{F0C46F7F-C455-4DDC-B466-EF3EA987AE6B}" type="presOf" srcId="{96618E5D-28E6-47E4-8F73-3BEB0B30815F}" destId="{30204352-51DD-4828-B5CD-F2EFB3AFE5F5}" srcOrd="1" destOrd="0" presId="urn:microsoft.com/office/officeart/2005/8/layout/cycle2"/>
    <dgm:cxn modelId="{CB17AC87-B892-42B6-9D70-76FF22085AAC}" type="presOf" srcId="{D37E99EB-AF4A-4CB6-99A5-E5ADF4BB8668}" destId="{20D3E6A3-A9C6-4406-BA61-445B666071AF}" srcOrd="0" destOrd="0" presId="urn:microsoft.com/office/officeart/2005/8/layout/cycle2"/>
    <dgm:cxn modelId="{C4418A9A-03A0-4BC4-A873-1E885A2D78F2}" type="presOf" srcId="{406A6C1E-0488-4505-A848-3C08DD6FB6F0}" destId="{DF76DDE3-99B2-4748-AB62-EC7D733F09C8}" srcOrd="0" destOrd="1" presId="urn:microsoft.com/office/officeart/2005/8/layout/cycle2"/>
    <dgm:cxn modelId="{88E69EAD-422A-4FF0-9CF6-C0F8459B3BA3}" type="presOf" srcId="{A63D8B26-0313-4B20-8249-3F26111C99CD}" destId="{D37640D5-09EF-4226-8779-D362021BD24D}" srcOrd="0" destOrd="1" presId="urn:microsoft.com/office/officeart/2005/8/layout/cycle2"/>
    <dgm:cxn modelId="{002183B0-B114-455F-9503-7B8EEB903CE3}" srcId="{D37E99EB-AF4A-4CB6-99A5-E5ADF4BB8668}" destId="{32CFC91E-D376-48CB-BF32-CF956BBCA946}" srcOrd="0" destOrd="0" parTransId="{521D63EE-D3CE-49B1-BA1D-581CBF3898B8}" sibTransId="{96618E5D-28E6-47E4-8F73-3BEB0B30815F}"/>
    <dgm:cxn modelId="{16B3FBB6-3107-4D07-AE7D-88FAD9A34018}" srcId="{C7FD81B3-EDB8-42EF-A96D-FF4B35B7EF71}" destId="{6AA065C9-9CAE-41BE-B494-02BB8D8CAD5B}" srcOrd="0" destOrd="0" parTransId="{0C921AD8-BC8B-4A1C-ADD9-7A6BB05043B2}" sibTransId="{D1856DA5-D272-4ECE-9007-30739FD52AC6}"/>
    <dgm:cxn modelId="{BF7F8BB8-E204-4B18-A6DC-3C48CC29B670}" type="presOf" srcId="{3697D418-0978-457F-9CC5-3F6D05258669}" destId="{0FB1574E-6187-463E-A8A6-599D75EABFD9}" srcOrd="0" destOrd="0" presId="urn:microsoft.com/office/officeart/2005/8/layout/cycle2"/>
    <dgm:cxn modelId="{DAB7D7BA-75E9-47FE-9318-C803C7A77533}" srcId="{3BEF3C62-612A-4758-B15C-474E19E9CED2}" destId="{E74BAD58-CB3B-4332-96BB-1531D02289FB}" srcOrd="0" destOrd="0" parTransId="{3097AE5C-E125-4EB6-BBD5-EAD33E36453F}" sibTransId="{8E8F70F1-0557-4ECF-AC37-C9E7F1BB28D1}"/>
    <dgm:cxn modelId="{5E99FDC0-70E1-436E-8235-84637FC39599}" type="presOf" srcId="{96618E5D-28E6-47E4-8F73-3BEB0B30815F}" destId="{72DBA7D6-D4F3-4B01-8FB0-1D983971707F}" srcOrd="0" destOrd="0" presId="urn:microsoft.com/office/officeart/2005/8/layout/cycle2"/>
    <dgm:cxn modelId="{DA19E3C9-A481-40E7-9847-F524CB1CCCD8}" type="presOf" srcId="{14262FFD-92EB-46C1-A787-9DFFD116D514}" destId="{DF76DDE3-99B2-4748-AB62-EC7D733F09C8}" srcOrd="0" destOrd="0" presId="urn:microsoft.com/office/officeart/2005/8/layout/cycle2"/>
    <dgm:cxn modelId="{08583DD0-34AF-48C3-B290-2D0E25F8F2B1}" type="presOf" srcId="{3697D418-0978-457F-9CC5-3F6D05258669}" destId="{C202232D-6BCC-40C2-86FD-CD5665843724}" srcOrd="1" destOrd="0" presId="urn:microsoft.com/office/officeart/2005/8/layout/cycle2"/>
    <dgm:cxn modelId="{A81556E1-5813-4AB3-B06D-4A655A1DDBE4}" srcId="{D37E99EB-AF4A-4CB6-99A5-E5ADF4BB8668}" destId="{C7FD81B3-EDB8-42EF-A96D-FF4B35B7EF71}" srcOrd="6" destOrd="0" parTransId="{E02A5422-7883-40E3-B0EF-DD502C550C66}" sibTransId="{4C29B48E-0F68-42A3-A14D-9D31920C8C59}"/>
    <dgm:cxn modelId="{CB40A3E1-B737-4D74-BF16-0E24C111B1C0}" srcId="{D37E99EB-AF4A-4CB6-99A5-E5ADF4BB8668}" destId="{3BEF3C62-612A-4758-B15C-474E19E9CED2}" srcOrd="2" destOrd="0" parTransId="{D68576D5-5E67-4BE8-A992-A24C75C70988}" sibTransId="{0D030F5F-0EFB-429A-A37D-BC15C0FC3563}"/>
    <dgm:cxn modelId="{E682BBE5-09B6-489B-B3CD-CEA0D40403BA}" type="presOf" srcId="{0D030F5F-0EFB-429A-A37D-BC15C0FC3563}" destId="{43790462-AD2E-47A2-9416-4EC15AB6B952}" srcOrd="1" destOrd="0" presId="urn:microsoft.com/office/officeart/2005/8/layout/cycle2"/>
    <dgm:cxn modelId="{02552AE7-D0CB-499A-8C99-5B2F3542BB7C}" srcId="{169D5D1C-1E88-4A81-9BCF-E1FA5AEB7175}" destId="{3B5127A9-C256-4CB5-91FA-9D4B9F08C410}" srcOrd="0" destOrd="0" parTransId="{021B2D1E-EF5B-4CE5-A310-E9F739D93DC4}" sibTransId="{5269FE99-B928-4C0D-8971-4D8E3D9EB4F5}"/>
    <dgm:cxn modelId="{828BFEF2-7056-4190-8E40-E4E2DC18BFC6}" type="presOf" srcId="{4C29B48E-0F68-42A3-A14D-9D31920C8C59}" destId="{CB338E35-C90A-4C34-B732-CB469C0FF04E}" srcOrd="1" destOrd="0" presId="urn:microsoft.com/office/officeart/2005/8/layout/cycle2"/>
    <dgm:cxn modelId="{15FDEA40-BEE1-4FD3-9BD2-691A002867F3}" type="presParOf" srcId="{20D3E6A3-A9C6-4406-BA61-445B666071AF}" destId="{E1B66DCC-4825-447B-8912-3277E5BCFF74}" srcOrd="0" destOrd="0" presId="urn:microsoft.com/office/officeart/2005/8/layout/cycle2"/>
    <dgm:cxn modelId="{84EB6A77-60B4-4C9E-BD65-4E1126A0E18B}" type="presParOf" srcId="{20D3E6A3-A9C6-4406-BA61-445B666071AF}" destId="{72DBA7D6-D4F3-4B01-8FB0-1D983971707F}" srcOrd="1" destOrd="0" presId="urn:microsoft.com/office/officeart/2005/8/layout/cycle2"/>
    <dgm:cxn modelId="{D1DEEC72-907A-4469-956E-A50A428D38BD}" type="presParOf" srcId="{72DBA7D6-D4F3-4B01-8FB0-1D983971707F}" destId="{30204352-51DD-4828-B5CD-F2EFB3AFE5F5}" srcOrd="0" destOrd="0" presId="urn:microsoft.com/office/officeart/2005/8/layout/cycle2"/>
    <dgm:cxn modelId="{977176DC-BB2E-4487-A5DA-4F046500D66B}" type="presParOf" srcId="{20D3E6A3-A9C6-4406-BA61-445B666071AF}" destId="{D5F96D46-573D-4B69-947A-EAB44E573CEF}" srcOrd="2" destOrd="0" presId="urn:microsoft.com/office/officeart/2005/8/layout/cycle2"/>
    <dgm:cxn modelId="{1AE483E7-103E-4C36-9E9B-751CA0F1A352}" type="presParOf" srcId="{20D3E6A3-A9C6-4406-BA61-445B666071AF}" destId="{39860E15-9734-4C06-B018-87C7B70BB194}" srcOrd="3" destOrd="0" presId="urn:microsoft.com/office/officeart/2005/8/layout/cycle2"/>
    <dgm:cxn modelId="{CDDC4ACA-554E-443D-B0DC-D7B889A2BA4B}" type="presParOf" srcId="{39860E15-9734-4C06-B018-87C7B70BB194}" destId="{9410351D-B95B-4301-A818-6057BBC969F0}" srcOrd="0" destOrd="0" presId="urn:microsoft.com/office/officeart/2005/8/layout/cycle2"/>
    <dgm:cxn modelId="{B2E1D8D7-4577-4D76-A628-9D8118CA699A}" type="presParOf" srcId="{20D3E6A3-A9C6-4406-BA61-445B666071AF}" destId="{7290B60F-A2EA-4CE6-9CD6-052DFEB4DDC4}" srcOrd="4" destOrd="0" presId="urn:microsoft.com/office/officeart/2005/8/layout/cycle2"/>
    <dgm:cxn modelId="{F4FC6E7F-A1B8-4724-91D8-D9E8AFCA452D}" type="presParOf" srcId="{20D3E6A3-A9C6-4406-BA61-445B666071AF}" destId="{6DCF2F6A-98CA-40FE-B868-7401625619F7}" srcOrd="5" destOrd="0" presId="urn:microsoft.com/office/officeart/2005/8/layout/cycle2"/>
    <dgm:cxn modelId="{7E7488A1-3BEB-4048-A17C-B00A26900CF3}" type="presParOf" srcId="{6DCF2F6A-98CA-40FE-B868-7401625619F7}" destId="{43790462-AD2E-47A2-9416-4EC15AB6B952}" srcOrd="0" destOrd="0" presId="urn:microsoft.com/office/officeart/2005/8/layout/cycle2"/>
    <dgm:cxn modelId="{4437987A-573D-4B83-B0A7-F613B47DE561}" type="presParOf" srcId="{20D3E6A3-A9C6-4406-BA61-445B666071AF}" destId="{9CC02D14-8BCA-464D-B647-8EE9F68C44F3}" srcOrd="6" destOrd="0" presId="urn:microsoft.com/office/officeart/2005/8/layout/cycle2"/>
    <dgm:cxn modelId="{94C6E6D1-06FD-45D6-B16A-22333B955828}" type="presParOf" srcId="{20D3E6A3-A9C6-4406-BA61-445B666071AF}" destId="{5488F008-55E5-4B39-881D-F849B721D7C0}" srcOrd="7" destOrd="0" presId="urn:microsoft.com/office/officeart/2005/8/layout/cycle2"/>
    <dgm:cxn modelId="{94AF03C5-5134-471D-AB58-E614C2DB997F}" type="presParOf" srcId="{5488F008-55E5-4B39-881D-F849B721D7C0}" destId="{1DEB9732-309D-47CC-A4E5-31D6ED7C8B64}" srcOrd="0" destOrd="0" presId="urn:microsoft.com/office/officeart/2005/8/layout/cycle2"/>
    <dgm:cxn modelId="{0667AFA9-6242-4BBE-AFCF-9245ECE81C2C}" type="presParOf" srcId="{20D3E6A3-A9C6-4406-BA61-445B666071AF}" destId="{D37640D5-09EF-4226-8779-D362021BD24D}" srcOrd="8" destOrd="0" presId="urn:microsoft.com/office/officeart/2005/8/layout/cycle2"/>
    <dgm:cxn modelId="{50024D16-AF70-43B7-AC56-9B88FEDB95A9}" type="presParOf" srcId="{20D3E6A3-A9C6-4406-BA61-445B666071AF}" destId="{B778E711-961C-4C13-917D-A5B535E7BC21}" srcOrd="9" destOrd="0" presId="urn:microsoft.com/office/officeart/2005/8/layout/cycle2"/>
    <dgm:cxn modelId="{928CF4B3-2777-44BA-89B1-6924046BD113}" type="presParOf" srcId="{B778E711-961C-4C13-917D-A5B535E7BC21}" destId="{271EF4B2-C6A1-4674-ACB5-A333F65844AB}" srcOrd="0" destOrd="0" presId="urn:microsoft.com/office/officeart/2005/8/layout/cycle2"/>
    <dgm:cxn modelId="{8B0E384E-C413-40F1-B44C-F545C271350E}" type="presParOf" srcId="{20D3E6A3-A9C6-4406-BA61-445B666071AF}" destId="{DF76DDE3-99B2-4748-AB62-EC7D733F09C8}" srcOrd="10" destOrd="0" presId="urn:microsoft.com/office/officeart/2005/8/layout/cycle2"/>
    <dgm:cxn modelId="{7CA2A3AC-B42F-4B48-AB58-DB3FF769633C}" type="presParOf" srcId="{20D3E6A3-A9C6-4406-BA61-445B666071AF}" destId="{0FB1574E-6187-463E-A8A6-599D75EABFD9}" srcOrd="11" destOrd="0" presId="urn:microsoft.com/office/officeart/2005/8/layout/cycle2"/>
    <dgm:cxn modelId="{7982CB36-0E4E-4DC7-974D-DBB6EB6396D9}" type="presParOf" srcId="{0FB1574E-6187-463E-A8A6-599D75EABFD9}" destId="{C202232D-6BCC-40C2-86FD-CD5665843724}" srcOrd="0" destOrd="0" presId="urn:microsoft.com/office/officeart/2005/8/layout/cycle2"/>
    <dgm:cxn modelId="{36371057-62C3-4A7D-8763-FB86C4C86C0C}" type="presParOf" srcId="{20D3E6A3-A9C6-4406-BA61-445B666071AF}" destId="{D7DA7A0B-49D3-40EE-A0E2-FDC72CFA53EF}" srcOrd="12" destOrd="0" presId="urn:microsoft.com/office/officeart/2005/8/layout/cycle2"/>
    <dgm:cxn modelId="{4869CEA1-0915-48C8-A065-ECC0156126AC}" type="presParOf" srcId="{20D3E6A3-A9C6-4406-BA61-445B666071AF}" destId="{2B876BA6-DEA2-4259-8836-626C461FCEAC}" srcOrd="13" destOrd="0" presId="urn:microsoft.com/office/officeart/2005/8/layout/cycle2"/>
    <dgm:cxn modelId="{A85C213A-40E6-4A78-B8EF-FDC072A844FD}" type="presParOf" srcId="{2B876BA6-DEA2-4259-8836-626C461FCEAC}" destId="{CB338E35-C90A-4C34-B732-CB469C0FF04E}"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7186619-CA3F-4388-B72B-AAE789577E68}"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8450CEF-6A75-4E70-998F-693EF63C01E3}">
      <dgm:prSet/>
      <dgm:spPr/>
      <dgm:t>
        <a:bodyPr/>
        <a:lstStyle/>
        <a:p>
          <a:r>
            <a:rPr lang="en-US" dirty="0"/>
            <a:t>Strengths</a:t>
          </a:r>
        </a:p>
      </dgm:t>
    </dgm:pt>
    <dgm:pt modelId="{2C4D3F20-B21C-4034-A164-C695EB9F769A}" type="parTrans" cxnId="{03F0B3E9-5604-45DF-B804-536E421AB0CF}">
      <dgm:prSet/>
      <dgm:spPr/>
      <dgm:t>
        <a:bodyPr/>
        <a:lstStyle/>
        <a:p>
          <a:endParaRPr lang="en-US"/>
        </a:p>
      </dgm:t>
    </dgm:pt>
    <dgm:pt modelId="{D255BB6B-503C-4AF9-BDB6-CA9908F10B5A}" type="sibTrans" cxnId="{03F0B3E9-5604-45DF-B804-536E421AB0CF}">
      <dgm:prSet/>
      <dgm:spPr/>
      <dgm:t>
        <a:bodyPr/>
        <a:lstStyle/>
        <a:p>
          <a:endParaRPr lang="en-US"/>
        </a:p>
      </dgm:t>
    </dgm:pt>
    <dgm:pt modelId="{18BE7E26-C453-4327-8A66-07898A1974B1}">
      <dgm:prSet/>
      <dgm:spPr/>
      <dgm:t>
        <a:bodyPr/>
        <a:lstStyle/>
        <a:p>
          <a:r>
            <a:rPr lang="en-US"/>
            <a:t>Strong Brand Identity</a:t>
          </a:r>
        </a:p>
      </dgm:t>
    </dgm:pt>
    <dgm:pt modelId="{21457C67-D7FA-4F53-9D38-67FC0C02BDCD}" type="parTrans" cxnId="{EAAB5C0B-4696-4384-8084-F867C833EFAF}">
      <dgm:prSet/>
      <dgm:spPr/>
      <dgm:t>
        <a:bodyPr/>
        <a:lstStyle/>
        <a:p>
          <a:endParaRPr lang="en-US"/>
        </a:p>
      </dgm:t>
    </dgm:pt>
    <dgm:pt modelId="{E32CE9E2-FDC3-4990-BF78-FF0FB75EC8FF}" type="sibTrans" cxnId="{EAAB5C0B-4696-4384-8084-F867C833EFAF}">
      <dgm:prSet/>
      <dgm:spPr/>
      <dgm:t>
        <a:bodyPr/>
        <a:lstStyle/>
        <a:p>
          <a:endParaRPr lang="en-US"/>
        </a:p>
      </dgm:t>
    </dgm:pt>
    <dgm:pt modelId="{A76F9373-7B92-4C7D-9EE1-89C42033574E}">
      <dgm:prSet/>
      <dgm:spPr/>
      <dgm:t>
        <a:bodyPr/>
        <a:lstStyle/>
        <a:p>
          <a:r>
            <a:rPr lang="en-US"/>
            <a:t>Diverse Product Range</a:t>
          </a:r>
        </a:p>
      </dgm:t>
    </dgm:pt>
    <dgm:pt modelId="{2EEFBC5B-0BCC-4582-9A84-19F20AE48654}" type="parTrans" cxnId="{116E373C-7447-411C-AB96-8374496356EF}">
      <dgm:prSet/>
      <dgm:spPr/>
      <dgm:t>
        <a:bodyPr/>
        <a:lstStyle/>
        <a:p>
          <a:endParaRPr lang="en-US"/>
        </a:p>
      </dgm:t>
    </dgm:pt>
    <dgm:pt modelId="{30041A17-65D9-4514-8892-6219101FE6FF}" type="sibTrans" cxnId="{116E373C-7447-411C-AB96-8374496356EF}">
      <dgm:prSet/>
      <dgm:spPr/>
      <dgm:t>
        <a:bodyPr/>
        <a:lstStyle/>
        <a:p>
          <a:endParaRPr lang="en-US"/>
        </a:p>
      </dgm:t>
    </dgm:pt>
    <dgm:pt modelId="{44EC0425-8C46-4C92-84F9-219201FCEE8E}">
      <dgm:prSet/>
      <dgm:spPr/>
      <dgm:t>
        <a:bodyPr/>
        <a:lstStyle/>
        <a:p>
          <a:r>
            <a:rPr lang="en-US" dirty="0"/>
            <a:t>Robust Financial Performance</a:t>
          </a:r>
        </a:p>
      </dgm:t>
    </dgm:pt>
    <dgm:pt modelId="{7EEF09C5-40A4-4731-8EA9-8FF87B033678}" type="parTrans" cxnId="{93A94FA3-8489-4311-AC98-A84E1248F791}">
      <dgm:prSet/>
      <dgm:spPr/>
      <dgm:t>
        <a:bodyPr/>
        <a:lstStyle/>
        <a:p>
          <a:endParaRPr lang="en-US"/>
        </a:p>
      </dgm:t>
    </dgm:pt>
    <dgm:pt modelId="{3A55D70A-3C8C-4567-88B0-E8D0C9C47CC6}" type="sibTrans" cxnId="{93A94FA3-8489-4311-AC98-A84E1248F791}">
      <dgm:prSet/>
      <dgm:spPr/>
      <dgm:t>
        <a:bodyPr/>
        <a:lstStyle/>
        <a:p>
          <a:endParaRPr lang="en-US"/>
        </a:p>
      </dgm:t>
    </dgm:pt>
    <dgm:pt modelId="{21E5582E-AEBF-46BF-8FDA-1B33F06DAFD4}">
      <dgm:prSet/>
      <dgm:spPr/>
      <dgm:t>
        <a:bodyPr/>
        <a:lstStyle/>
        <a:p>
          <a:r>
            <a:rPr lang="en-US"/>
            <a:t>Innovation and R&amp;D</a:t>
          </a:r>
        </a:p>
      </dgm:t>
    </dgm:pt>
    <dgm:pt modelId="{B8E01E2D-20D3-48E7-BE69-2C5256B984D4}" type="parTrans" cxnId="{3FE11013-CF57-459E-8134-1B2CB225422C}">
      <dgm:prSet/>
      <dgm:spPr/>
      <dgm:t>
        <a:bodyPr/>
        <a:lstStyle/>
        <a:p>
          <a:endParaRPr lang="en-US"/>
        </a:p>
      </dgm:t>
    </dgm:pt>
    <dgm:pt modelId="{BC2C86F3-8AA1-4C3B-928F-5BB42449F55E}" type="sibTrans" cxnId="{3FE11013-CF57-459E-8134-1B2CB225422C}">
      <dgm:prSet/>
      <dgm:spPr/>
      <dgm:t>
        <a:bodyPr/>
        <a:lstStyle/>
        <a:p>
          <a:endParaRPr lang="en-US"/>
        </a:p>
      </dgm:t>
    </dgm:pt>
    <dgm:pt modelId="{3CBA5297-3C87-40F8-83BF-E4AEFE3BE284}">
      <dgm:prSet/>
      <dgm:spPr/>
      <dgm:t>
        <a:bodyPr/>
        <a:lstStyle/>
        <a:p>
          <a:r>
            <a:rPr lang="en-US"/>
            <a:t>Ecosystem Integration</a:t>
          </a:r>
        </a:p>
      </dgm:t>
    </dgm:pt>
    <dgm:pt modelId="{406A0EC8-0BF3-45B5-9F16-1F5F85FE1617}" type="parTrans" cxnId="{F42C408D-21F1-42BE-9C14-BF557671FB5E}">
      <dgm:prSet/>
      <dgm:spPr/>
      <dgm:t>
        <a:bodyPr/>
        <a:lstStyle/>
        <a:p>
          <a:endParaRPr lang="en-US"/>
        </a:p>
      </dgm:t>
    </dgm:pt>
    <dgm:pt modelId="{EC2E7F0B-18FB-4B92-9781-254597B18158}" type="sibTrans" cxnId="{F42C408D-21F1-42BE-9C14-BF557671FB5E}">
      <dgm:prSet/>
      <dgm:spPr/>
      <dgm:t>
        <a:bodyPr/>
        <a:lstStyle/>
        <a:p>
          <a:endParaRPr lang="en-US"/>
        </a:p>
      </dgm:t>
    </dgm:pt>
    <dgm:pt modelId="{91C65522-AED4-47BB-8ACC-69BF15B8883E}">
      <dgm:prSet/>
      <dgm:spPr/>
      <dgm:t>
        <a:bodyPr/>
        <a:lstStyle/>
        <a:p>
          <a:r>
            <a:rPr lang="en-US"/>
            <a:t>Opportunities</a:t>
          </a:r>
        </a:p>
      </dgm:t>
    </dgm:pt>
    <dgm:pt modelId="{477BBB56-B8D6-4D75-A740-1D465E4C1CCE}" type="parTrans" cxnId="{FC9C4AE2-08A4-40A6-B318-3B5885364137}">
      <dgm:prSet/>
      <dgm:spPr/>
      <dgm:t>
        <a:bodyPr/>
        <a:lstStyle/>
        <a:p>
          <a:endParaRPr lang="en-US"/>
        </a:p>
      </dgm:t>
    </dgm:pt>
    <dgm:pt modelId="{E4D15F4A-F171-48EC-B0E2-2FF54BADCEFA}" type="sibTrans" cxnId="{FC9C4AE2-08A4-40A6-B318-3B5885364137}">
      <dgm:prSet/>
      <dgm:spPr/>
      <dgm:t>
        <a:bodyPr/>
        <a:lstStyle/>
        <a:p>
          <a:endParaRPr lang="en-US"/>
        </a:p>
      </dgm:t>
    </dgm:pt>
    <dgm:pt modelId="{EB9C7268-B9C8-4CBA-8D46-C9CFA2318CC1}">
      <dgm:prSet/>
      <dgm:spPr/>
      <dgm:t>
        <a:bodyPr/>
        <a:lstStyle/>
        <a:p>
          <a:r>
            <a:rPr lang="en-US"/>
            <a:t>Market Research</a:t>
          </a:r>
        </a:p>
      </dgm:t>
    </dgm:pt>
    <dgm:pt modelId="{16BCD94B-D310-4887-A6DD-A29B1A0178F3}" type="parTrans" cxnId="{2C603184-7438-4378-B476-42CD9353E549}">
      <dgm:prSet/>
      <dgm:spPr/>
      <dgm:t>
        <a:bodyPr/>
        <a:lstStyle/>
        <a:p>
          <a:endParaRPr lang="en-US"/>
        </a:p>
      </dgm:t>
    </dgm:pt>
    <dgm:pt modelId="{C5EDA7CF-2AEF-4FF1-A15E-7B640B35E077}" type="sibTrans" cxnId="{2C603184-7438-4378-B476-42CD9353E549}">
      <dgm:prSet/>
      <dgm:spPr/>
      <dgm:t>
        <a:bodyPr/>
        <a:lstStyle/>
        <a:p>
          <a:endParaRPr lang="en-US"/>
        </a:p>
      </dgm:t>
    </dgm:pt>
    <dgm:pt modelId="{D44F0EE3-2E99-48F4-BD19-062BD641691C}">
      <dgm:prSet/>
      <dgm:spPr/>
      <dgm:t>
        <a:bodyPr/>
        <a:lstStyle/>
        <a:p>
          <a:r>
            <a:rPr lang="en-US"/>
            <a:t>Strategic Planning</a:t>
          </a:r>
        </a:p>
      </dgm:t>
    </dgm:pt>
    <dgm:pt modelId="{76C7AB62-87AD-4DFA-B82E-FDCB540AEE55}" type="parTrans" cxnId="{62D777FB-2B6C-4F9F-AE6B-19FEC01E055C}">
      <dgm:prSet/>
      <dgm:spPr/>
      <dgm:t>
        <a:bodyPr/>
        <a:lstStyle/>
        <a:p>
          <a:endParaRPr lang="en-US"/>
        </a:p>
      </dgm:t>
    </dgm:pt>
    <dgm:pt modelId="{FB56BACF-22B4-41A1-B351-783793E08C0B}" type="sibTrans" cxnId="{62D777FB-2B6C-4F9F-AE6B-19FEC01E055C}">
      <dgm:prSet/>
      <dgm:spPr/>
      <dgm:t>
        <a:bodyPr/>
        <a:lstStyle/>
        <a:p>
          <a:endParaRPr lang="en-US"/>
        </a:p>
      </dgm:t>
    </dgm:pt>
    <dgm:pt modelId="{CF94213A-C99A-4C80-A2C4-5B1F7007B70A}">
      <dgm:prSet/>
      <dgm:spPr/>
      <dgm:t>
        <a:bodyPr/>
        <a:lstStyle/>
        <a:p>
          <a:r>
            <a:rPr lang="en-US"/>
            <a:t>Product Development Collaboration</a:t>
          </a:r>
        </a:p>
      </dgm:t>
    </dgm:pt>
    <dgm:pt modelId="{4214811C-6F79-466B-902B-1E6E9E0DFEF6}" type="parTrans" cxnId="{BF22CA98-13F5-48C8-8547-472E87D85450}">
      <dgm:prSet/>
      <dgm:spPr/>
      <dgm:t>
        <a:bodyPr/>
        <a:lstStyle/>
        <a:p>
          <a:endParaRPr lang="en-US"/>
        </a:p>
      </dgm:t>
    </dgm:pt>
    <dgm:pt modelId="{F1F3CCA5-BFEB-41C7-BB7F-17AC42F26A0A}" type="sibTrans" cxnId="{BF22CA98-13F5-48C8-8547-472E87D85450}">
      <dgm:prSet/>
      <dgm:spPr/>
      <dgm:t>
        <a:bodyPr/>
        <a:lstStyle/>
        <a:p>
          <a:endParaRPr lang="en-US"/>
        </a:p>
      </dgm:t>
    </dgm:pt>
    <dgm:pt modelId="{42A78338-72D8-4AA0-977B-4A4F150B4D0A}">
      <dgm:prSet/>
      <dgm:spPr/>
      <dgm:t>
        <a:bodyPr/>
        <a:lstStyle/>
        <a:p>
          <a:r>
            <a:rPr lang="en-US"/>
            <a:t>Campaign Execution</a:t>
          </a:r>
        </a:p>
      </dgm:t>
    </dgm:pt>
    <dgm:pt modelId="{894EEC2D-9A4E-42AD-98A2-F35B92E3A329}" type="parTrans" cxnId="{927AF309-BD44-4444-9428-D104CA4C481D}">
      <dgm:prSet/>
      <dgm:spPr/>
      <dgm:t>
        <a:bodyPr/>
        <a:lstStyle/>
        <a:p>
          <a:endParaRPr lang="en-US"/>
        </a:p>
      </dgm:t>
    </dgm:pt>
    <dgm:pt modelId="{B1ABB428-31B8-472A-BD03-00A866576D02}" type="sibTrans" cxnId="{927AF309-BD44-4444-9428-D104CA4C481D}">
      <dgm:prSet/>
      <dgm:spPr/>
      <dgm:t>
        <a:bodyPr/>
        <a:lstStyle/>
        <a:p>
          <a:endParaRPr lang="en-US"/>
        </a:p>
      </dgm:t>
    </dgm:pt>
    <dgm:pt modelId="{71D72A4E-0284-45F0-9463-5440C3D9C44D}">
      <dgm:prSet/>
      <dgm:spPr/>
      <dgm:t>
        <a:bodyPr/>
        <a:lstStyle/>
        <a:p>
          <a:r>
            <a:rPr lang="en-US"/>
            <a:t>Performance Analysis</a:t>
          </a:r>
        </a:p>
      </dgm:t>
    </dgm:pt>
    <dgm:pt modelId="{680A72A5-8FBB-469D-A7B4-639DA8667115}" type="parTrans" cxnId="{5A850F23-1FB0-41EE-8EBE-C66DE30679CB}">
      <dgm:prSet/>
      <dgm:spPr/>
      <dgm:t>
        <a:bodyPr/>
        <a:lstStyle/>
        <a:p>
          <a:endParaRPr lang="en-US"/>
        </a:p>
      </dgm:t>
    </dgm:pt>
    <dgm:pt modelId="{D29828B1-1AF6-4879-AF7B-9AE5ABC651C8}" type="sibTrans" cxnId="{5A850F23-1FB0-41EE-8EBE-C66DE30679CB}">
      <dgm:prSet/>
      <dgm:spPr/>
      <dgm:t>
        <a:bodyPr/>
        <a:lstStyle/>
        <a:p>
          <a:endParaRPr lang="en-US"/>
        </a:p>
      </dgm:t>
    </dgm:pt>
    <dgm:pt modelId="{D28D5C02-AB26-45E6-881A-1995FEA53BC8}">
      <dgm:prSet/>
      <dgm:spPr/>
      <dgm:t>
        <a:bodyPr/>
        <a:lstStyle/>
        <a:p>
          <a:r>
            <a:rPr lang="en-US"/>
            <a:t>Threats</a:t>
          </a:r>
        </a:p>
      </dgm:t>
    </dgm:pt>
    <dgm:pt modelId="{4CAA404F-5DAE-48D4-B8E6-A6ABFB31DC93}" type="parTrans" cxnId="{2F3E8860-6E12-46B8-BB03-3DB902DFEA8A}">
      <dgm:prSet/>
      <dgm:spPr/>
      <dgm:t>
        <a:bodyPr/>
        <a:lstStyle/>
        <a:p>
          <a:endParaRPr lang="en-US"/>
        </a:p>
      </dgm:t>
    </dgm:pt>
    <dgm:pt modelId="{4947E53C-4914-4DB8-A05D-C575F99D51D1}" type="sibTrans" cxnId="{2F3E8860-6E12-46B8-BB03-3DB902DFEA8A}">
      <dgm:prSet/>
      <dgm:spPr/>
      <dgm:t>
        <a:bodyPr/>
        <a:lstStyle/>
        <a:p>
          <a:endParaRPr lang="en-US"/>
        </a:p>
      </dgm:t>
    </dgm:pt>
    <dgm:pt modelId="{A86B8A00-59E7-4628-AF50-F2EDD3A193E9}">
      <dgm:prSet/>
      <dgm:spPr/>
      <dgm:t>
        <a:bodyPr/>
        <a:lstStyle/>
        <a:p>
          <a:r>
            <a:rPr lang="en-US"/>
            <a:t>Rapid Technological Advancements</a:t>
          </a:r>
        </a:p>
      </dgm:t>
    </dgm:pt>
    <dgm:pt modelId="{CA3C0010-63E7-4672-8EA1-BF34D72DB1EA}" type="parTrans" cxnId="{6C644B05-8DF4-4138-8ECF-F2EDAA47EDCC}">
      <dgm:prSet/>
      <dgm:spPr/>
      <dgm:t>
        <a:bodyPr/>
        <a:lstStyle/>
        <a:p>
          <a:endParaRPr lang="en-US"/>
        </a:p>
      </dgm:t>
    </dgm:pt>
    <dgm:pt modelId="{71003F2A-2444-41DE-A80E-E7D425F744C5}" type="sibTrans" cxnId="{6C644B05-8DF4-4138-8ECF-F2EDAA47EDCC}">
      <dgm:prSet/>
      <dgm:spPr/>
      <dgm:t>
        <a:bodyPr/>
        <a:lstStyle/>
        <a:p>
          <a:endParaRPr lang="en-US"/>
        </a:p>
      </dgm:t>
    </dgm:pt>
    <dgm:pt modelId="{35DFB1BE-AEDC-4DB8-B23B-E8DFB4B3240D}">
      <dgm:prSet/>
      <dgm:spPr/>
      <dgm:t>
        <a:bodyPr/>
        <a:lstStyle/>
        <a:p>
          <a:r>
            <a:rPr lang="en-US"/>
            <a:t>Supply Chain Vulnerabilities</a:t>
          </a:r>
        </a:p>
      </dgm:t>
    </dgm:pt>
    <dgm:pt modelId="{7F0C7188-6275-4FE3-AA2A-FE073156616C}" type="parTrans" cxnId="{9DE8F8BB-508E-4834-8901-4505D8BF14CA}">
      <dgm:prSet/>
      <dgm:spPr/>
      <dgm:t>
        <a:bodyPr/>
        <a:lstStyle/>
        <a:p>
          <a:endParaRPr lang="en-US"/>
        </a:p>
      </dgm:t>
    </dgm:pt>
    <dgm:pt modelId="{AF7B5810-F0D5-4013-9E0C-654CC3537CC1}" type="sibTrans" cxnId="{9DE8F8BB-508E-4834-8901-4505D8BF14CA}">
      <dgm:prSet/>
      <dgm:spPr/>
      <dgm:t>
        <a:bodyPr/>
        <a:lstStyle/>
        <a:p>
          <a:endParaRPr lang="en-US"/>
        </a:p>
      </dgm:t>
    </dgm:pt>
    <dgm:pt modelId="{8E27FB61-1EE3-412C-8A13-EB3465E5C4CD}">
      <dgm:prSet/>
      <dgm:spPr/>
      <dgm:t>
        <a:bodyPr/>
        <a:lstStyle/>
        <a:p>
          <a:r>
            <a:rPr lang="en-US"/>
            <a:t>Shifting Consumer Preferences</a:t>
          </a:r>
        </a:p>
      </dgm:t>
    </dgm:pt>
    <dgm:pt modelId="{66428C6C-03B6-482E-9685-755BA65FAD22}" type="parTrans" cxnId="{D5665833-6A95-4A1A-A0E6-B024690B1EE3}">
      <dgm:prSet/>
      <dgm:spPr/>
      <dgm:t>
        <a:bodyPr/>
        <a:lstStyle/>
        <a:p>
          <a:endParaRPr lang="en-US"/>
        </a:p>
      </dgm:t>
    </dgm:pt>
    <dgm:pt modelId="{8FC1E6F1-89D8-42C4-AC2E-6709F7EDB26A}" type="sibTrans" cxnId="{D5665833-6A95-4A1A-A0E6-B024690B1EE3}">
      <dgm:prSet/>
      <dgm:spPr/>
      <dgm:t>
        <a:bodyPr/>
        <a:lstStyle/>
        <a:p>
          <a:endParaRPr lang="en-US"/>
        </a:p>
      </dgm:t>
    </dgm:pt>
    <dgm:pt modelId="{4D8CCFC4-86EF-4034-BDF3-78D5E6C381BF}">
      <dgm:prSet/>
      <dgm:spPr/>
      <dgm:t>
        <a:bodyPr/>
        <a:lstStyle/>
        <a:p>
          <a:r>
            <a:rPr lang="en-US"/>
            <a:t>Brand Reputation Management</a:t>
          </a:r>
        </a:p>
      </dgm:t>
    </dgm:pt>
    <dgm:pt modelId="{24061A9F-1902-4A78-80CC-A693913999BE}" type="parTrans" cxnId="{600EE50E-E2F0-4D35-86F4-D9ABDAEE8078}">
      <dgm:prSet/>
      <dgm:spPr/>
      <dgm:t>
        <a:bodyPr/>
        <a:lstStyle/>
        <a:p>
          <a:endParaRPr lang="en-US"/>
        </a:p>
      </dgm:t>
    </dgm:pt>
    <dgm:pt modelId="{9F01C04D-3F77-4DBF-A0AA-ED48F4395702}" type="sibTrans" cxnId="{600EE50E-E2F0-4D35-86F4-D9ABDAEE8078}">
      <dgm:prSet/>
      <dgm:spPr/>
      <dgm:t>
        <a:bodyPr/>
        <a:lstStyle/>
        <a:p>
          <a:endParaRPr lang="en-US"/>
        </a:p>
      </dgm:t>
    </dgm:pt>
    <dgm:pt modelId="{0A122D0A-94FF-4F00-96A4-503645C712B2}">
      <dgm:prSet/>
      <dgm:spPr/>
      <dgm:t>
        <a:bodyPr/>
        <a:lstStyle/>
        <a:p>
          <a:r>
            <a:rPr lang="en-US"/>
            <a:t>Global Trade Tensions</a:t>
          </a:r>
        </a:p>
      </dgm:t>
    </dgm:pt>
    <dgm:pt modelId="{DE932E4E-2026-4F03-86CF-595734D67BED}" type="parTrans" cxnId="{1E5AAB7C-BACE-42C8-AB97-DF87876E20D4}">
      <dgm:prSet/>
      <dgm:spPr/>
      <dgm:t>
        <a:bodyPr/>
        <a:lstStyle/>
        <a:p>
          <a:endParaRPr lang="en-US"/>
        </a:p>
      </dgm:t>
    </dgm:pt>
    <dgm:pt modelId="{91DDFAD1-AFA1-42F8-B2C8-843CA90044BA}" type="sibTrans" cxnId="{1E5AAB7C-BACE-42C8-AB97-DF87876E20D4}">
      <dgm:prSet/>
      <dgm:spPr/>
      <dgm:t>
        <a:bodyPr/>
        <a:lstStyle/>
        <a:p>
          <a:endParaRPr lang="en-US"/>
        </a:p>
      </dgm:t>
    </dgm:pt>
    <dgm:pt modelId="{9F81E9F3-CAB6-455E-9CD5-2E11C02844F1}">
      <dgm:prSet/>
      <dgm:spPr/>
      <dgm:t>
        <a:bodyPr/>
        <a:lstStyle/>
        <a:p>
          <a:r>
            <a:rPr lang="en-US" dirty="0"/>
            <a:t>Weaknesses</a:t>
          </a:r>
        </a:p>
      </dgm:t>
    </dgm:pt>
    <dgm:pt modelId="{C23B8571-2DBB-4B6F-AA2C-26FEC71639D9}" type="parTrans" cxnId="{AD464ADA-C950-4036-97B6-6D723FDED449}">
      <dgm:prSet/>
      <dgm:spPr/>
      <dgm:t>
        <a:bodyPr/>
        <a:lstStyle/>
        <a:p>
          <a:endParaRPr lang="en-US"/>
        </a:p>
      </dgm:t>
    </dgm:pt>
    <dgm:pt modelId="{7AA36802-4389-4D83-987F-690B356792ED}" type="sibTrans" cxnId="{AD464ADA-C950-4036-97B6-6D723FDED449}">
      <dgm:prSet/>
      <dgm:spPr/>
      <dgm:t>
        <a:bodyPr/>
        <a:lstStyle/>
        <a:p>
          <a:endParaRPr lang="en-US"/>
        </a:p>
      </dgm:t>
    </dgm:pt>
    <dgm:pt modelId="{22135C36-CC16-4A5B-BD8A-FE075AB0C507}">
      <dgm:prSet/>
      <dgm:spPr/>
      <dgm:t>
        <a:bodyPr/>
        <a:lstStyle/>
        <a:p>
          <a:r>
            <a:rPr lang="en-US" dirty="0"/>
            <a:t>High Pricing Strategy</a:t>
          </a:r>
        </a:p>
      </dgm:t>
    </dgm:pt>
    <dgm:pt modelId="{90ACDE21-F7BE-450A-B85A-97E061A8AEEA}" type="parTrans" cxnId="{648F0AB0-F53D-48A9-BD0F-34FBDD6F54CE}">
      <dgm:prSet/>
      <dgm:spPr/>
      <dgm:t>
        <a:bodyPr/>
        <a:lstStyle/>
        <a:p>
          <a:endParaRPr lang="en-US"/>
        </a:p>
      </dgm:t>
    </dgm:pt>
    <dgm:pt modelId="{D94F2434-DFF9-4529-8371-6737AC87DB82}" type="sibTrans" cxnId="{648F0AB0-F53D-48A9-BD0F-34FBDD6F54CE}">
      <dgm:prSet/>
      <dgm:spPr/>
      <dgm:t>
        <a:bodyPr/>
        <a:lstStyle/>
        <a:p>
          <a:endParaRPr lang="en-US"/>
        </a:p>
      </dgm:t>
    </dgm:pt>
    <dgm:pt modelId="{5A57E903-4C17-47AB-9BF3-2E95E4E4ECC0}">
      <dgm:prSet/>
      <dgm:spPr/>
      <dgm:t>
        <a:bodyPr/>
        <a:lstStyle/>
        <a:p>
          <a:r>
            <a:rPr lang="en-US" dirty="0"/>
            <a:t>Dependence on iPhone Sales</a:t>
          </a:r>
        </a:p>
      </dgm:t>
    </dgm:pt>
    <dgm:pt modelId="{B1923EF5-D92C-463E-B4F7-42DAED754B1B}" type="parTrans" cxnId="{A2A74678-99F4-4150-B604-A5DE804DB075}">
      <dgm:prSet/>
      <dgm:spPr/>
      <dgm:t>
        <a:bodyPr/>
        <a:lstStyle/>
        <a:p>
          <a:endParaRPr lang="en-US"/>
        </a:p>
      </dgm:t>
    </dgm:pt>
    <dgm:pt modelId="{A4A32D5E-A87F-4D45-9F75-3B345F670D1A}" type="sibTrans" cxnId="{A2A74678-99F4-4150-B604-A5DE804DB075}">
      <dgm:prSet/>
      <dgm:spPr/>
      <dgm:t>
        <a:bodyPr/>
        <a:lstStyle/>
        <a:p>
          <a:endParaRPr lang="en-US"/>
        </a:p>
      </dgm:t>
    </dgm:pt>
    <dgm:pt modelId="{7A2CCA53-BA7E-4FD4-8582-1D91B5932A24}">
      <dgm:prSet/>
      <dgm:spPr/>
      <dgm:t>
        <a:bodyPr/>
        <a:lstStyle/>
        <a:p>
          <a:r>
            <a:rPr lang="en-US" dirty="0"/>
            <a:t>Limited Customization Options</a:t>
          </a:r>
        </a:p>
      </dgm:t>
    </dgm:pt>
    <dgm:pt modelId="{D8D3CD19-5322-4158-A196-2A0A92C2BB6F}" type="parTrans" cxnId="{B50E2A3E-BE21-4BE2-8BC5-7C01BD0042F4}">
      <dgm:prSet/>
      <dgm:spPr/>
      <dgm:t>
        <a:bodyPr/>
        <a:lstStyle/>
        <a:p>
          <a:endParaRPr lang="en-US"/>
        </a:p>
      </dgm:t>
    </dgm:pt>
    <dgm:pt modelId="{F9E75EFE-F43F-4744-8799-C66501CECFCC}" type="sibTrans" cxnId="{B50E2A3E-BE21-4BE2-8BC5-7C01BD0042F4}">
      <dgm:prSet/>
      <dgm:spPr/>
      <dgm:t>
        <a:bodyPr/>
        <a:lstStyle/>
        <a:p>
          <a:endParaRPr lang="en-US"/>
        </a:p>
      </dgm:t>
    </dgm:pt>
    <dgm:pt modelId="{84FD141D-8E74-4933-9EC8-60220FAC320D}">
      <dgm:prSet/>
      <dgm:spPr/>
      <dgm:t>
        <a:bodyPr/>
        <a:lstStyle/>
        <a:p>
          <a:r>
            <a:rPr lang="en-US" dirty="0"/>
            <a:t>Compatibility Issues</a:t>
          </a:r>
        </a:p>
      </dgm:t>
    </dgm:pt>
    <dgm:pt modelId="{28D558E1-C24A-44A6-8E23-C89CA5D2CEAD}" type="parTrans" cxnId="{7E75B084-C408-4F19-BE8D-C21F09AEEE96}">
      <dgm:prSet/>
      <dgm:spPr/>
      <dgm:t>
        <a:bodyPr/>
        <a:lstStyle/>
        <a:p>
          <a:endParaRPr lang="en-US"/>
        </a:p>
      </dgm:t>
    </dgm:pt>
    <dgm:pt modelId="{7B068680-E2B4-471B-8080-E8083C392D43}" type="sibTrans" cxnId="{7E75B084-C408-4F19-BE8D-C21F09AEEE96}">
      <dgm:prSet/>
      <dgm:spPr/>
      <dgm:t>
        <a:bodyPr/>
        <a:lstStyle/>
        <a:p>
          <a:endParaRPr lang="en-US"/>
        </a:p>
      </dgm:t>
    </dgm:pt>
    <dgm:pt modelId="{34A1D76B-1AFF-434F-A758-4E12E66EF660}">
      <dgm:prSet/>
      <dgm:spPr/>
      <dgm:t>
        <a:bodyPr/>
        <a:lstStyle/>
        <a:p>
          <a:r>
            <a:rPr lang="en-US" dirty="0"/>
            <a:t>Privacy and Security Concerns</a:t>
          </a:r>
        </a:p>
      </dgm:t>
    </dgm:pt>
    <dgm:pt modelId="{D3F6F5E2-8104-4E31-AE7D-AD4ED2A2D8B5}" type="parTrans" cxnId="{CCB2CB0A-5FA1-43D5-8A36-0AA6C57DB5DF}">
      <dgm:prSet/>
      <dgm:spPr/>
      <dgm:t>
        <a:bodyPr/>
        <a:lstStyle/>
        <a:p>
          <a:endParaRPr lang="en-US"/>
        </a:p>
      </dgm:t>
    </dgm:pt>
    <dgm:pt modelId="{25BBCFBC-BAD6-4AFB-A305-337E3B10B886}" type="sibTrans" cxnId="{CCB2CB0A-5FA1-43D5-8A36-0AA6C57DB5DF}">
      <dgm:prSet/>
      <dgm:spPr/>
      <dgm:t>
        <a:bodyPr/>
        <a:lstStyle/>
        <a:p>
          <a:endParaRPr lang="en-US"/>
        </a:p>
      </dgm:t>
    </dgm:pt>
    <dgm:pt modelId="{C0496A77-A32E-42F8-BED2-F68F4959FBD7}" type="pres">
      <dgm:prSet presAssocID="{C7186619-CA3F-4388-B72B-AAE789577E68}" presName="Name0" presStyleCnt="0">
        <dgm:presLayoutVars>
          <dgm:dir/>
          <dgm:animLvl val="lvl"/>
          <dgm:resizeHandles val="exact"/>
        </dgm:presLayoutVars>
      </dgm:prSet>
      <dgm:spPr/>
    </dgm:pt>
    <dgm:pt modelId="{17514C7F-B391-48D0-A2E9-3F0261CFEE1B}" type="pres">
      <dgm:prSet presAssocID="{68450CEF-6A75-4E70-998F-693EF63C01E3}" presName="composite" presStyleCnt="0"/>
      <dgm:spPr/>
    </dgm:pt>
    <dgm:pt modelId="{62877EFE-9409-46D5-A194-4F0B91B90846}" type="pres">
      <dgm:prSet presAssocID="{68450CEF-6A75-4E70-998F-693EF63C01E3}" presName="parTx" presStyleLbl="alignNode1" presStyleIdx="0" presStyleCnt="4">
        <dgm:presLayoutVars>
          <dgm:chMax val="0"/>
          <dgm:chPref val="0"/>
          <dgm:bulletEnabled val="1"/>
        </dgm:presLayoutVars>
      </dgm:prSet>
      <dgm:spPr/>
    </dgm:pt>
    <dgm:pt modelId="{5034E5EC-B993-4F8F-8206-E000B22AE228}" type="pres">
      <dgm:prSet presAssocID="{68450CEF-6A75-4E70-998F-693EF63C01E3}" presName="desTx" presStyleLbl="alignAccFollowNode1" presStyleIdx="0" presStyleCnt="4">
        <dgm:presLayoutVars>
          <dgm:bulletEnabled val="1"/>
        </dgm:presLayoutVars>
      </dgm:prSet>
      <dgm:spPr/>
    </dgm:pt>
    <dgm:pt modelId="{D43D9243-DAEF-4A82-B2DB-B19734CAD7BC}" type="pres">
      <dgm:prSet presAssocID="{D255BB6B-503C-4AF9-BDB6-CA9908F10B5A}" presName="space" presStyleCnt="0"/>
      <dgm:spPr/>
    </dgm:pt>
    <dgm:pt modelId="{F47C33FB-6E91-4782-A48B-24BF9F5CA736}" type="pres">
      <dgm:prSet presAssocID="{9F81E9F3-CAB6-455E-9CD5-2E11C02844F1}" presName="composite" presStyleCnt="0"/>
      <dgm:spPr/>
    </dgm:pt>
    <dgm:pt modelId="{531A0972-1882-4526-848A-1F48CE4A87A3}" type="pres">
      <dgm:prSet presAssocID="{9F81E9F3-CAB6-455E-9CD5-2E11C02844F1}" presName="parTx" presStyleLbl="alignNode1" presStyleIdx="1" presStyleCnt="4">
        <dgm:presLayoutVars>
          <dgm:chMax val="0"/>
          <dgm:chPref val="0"/>
          <dgm:bulletEnabled val="1"/>
        </dgm:presLayoutVars>
      </dgm:prSet>
      <dgm:spPr/>
    </dgm:pt>
    <dgm:pt modelId="{EF5ED29B-41B9-44CB-8BCE-41B08EDB9D76}" type="pres">
      <dgm:prSet presAssocID="{9F81E9F3-CAB6-455E-9CD5-2E11C02844F1}" presName="desTx" presStyleLbl="alignAccFollowNode1" presStyleIdx="1" presStyleCnt="4">
        <dgm:presLayoutVars>
          <dgm:bulletEnabled val="1"/>
        </dgm:presLayoutVars>
      </dgm:prSet>
      <dgm:spPr/>
    </dgm:pt>
    <dgm:pt modelId="{10DCD514-E446-485E-B6AA-410571869438}" type="pres">
      <dgm:prSet presAssocID="{7AA36802-4389-4D83-987F-690B356792ED}" presName="space" presStyleCnt="0"/>
      <dgm:spPr/>
    </dgm:pt>
    <dgm:pt modelId="{DFF926C7-9E80-4403-B9F0-44172FC6C2AB}" type="pres">
      <dgm:prSet presAssocID="{91C65522-AED4-47BB-8ACC-69BF15B8883E}" presName="composite" presStyleCnt="0"/>
      <dgm:spPr/>
    </dgm:pt>
    <dgm:pt modelId="{F6AAF50E-BF0C-4704-B03F-313B043902EC}" type="pres">
      <dgm:prSet presAssocID="{91C65522-AED4-47BB-8ACC-69BF15B8883E}" presName="parTx" presStyleLbl="alignNode1" presStyleIdx="2" presStyleCnt="4">
        <dgm:presLayoutVars>
          <dgm:chMax val="0"/>
          <dgm:chPref val="0"/>
          <dgm:bulletEnabled val="1"/>
        </dgm:presLayoutVars>
      </dgm:prSet>
      <dgm:spPr/>
    </dgm:pt>
    <dgm:pt modelId="{6976DF17-9651-4FC7-98D4-99A0A5A4800A}" type="pres">
      <dgm:prSet presAssocID="{91C65522-AED4-47BB-8ACC-69BF15B8883E}" presName="desTx" presStyleLbl="alignAccFollowNode1" presStyleIdx="2" presStyleCnt="4">
        <dgm:presLayoutVars>
          <dgm:bulletEnabled val="1"/>
        </dgm:presLayoutVars>
      </dgm:prSet>
      <dgm:spPr/>
    </dgm:pt>
    <dgm:pt modelId="{EDA15ED0-1F77-419A-83B3-492AC827F573}" type="pres">
      <dgm:prSet presAssocID="{E4D15F4A-F171-48EC-B0E2-2FF54BADCEFA}" presName="space" presStyleCnt="0"/>
      <dgm:spPr/>
    </dgm:pt>
    <dgm:pt modelId="{1B5B5323-629D-47E4-A55F-E42EF5C6F193}" type="pres">
      <dgm:prSet presAssocID="{D28D5C02-AB26-45E6-881A-1995FEA53BC8}" presName="composite" presStyleCnt="0"/>
      <dgm:spPr/>
    </dgm:pt>
    <dgm:pt modelId="{22FD7C89-EC1D-4240-B6BC-E3DF40F48148}" type="pres">
      <dgm:prSet presAssocID="{D28D5C02-AB26-45E6-881A-1995FEA53BC8}" presName="parTx" presStyleLbl="alignNode1" presStyleIdx="3" presStyleCnt="4">
        <dgm:presLayoutVars>
          <dgm:chMax val="0"/>
          <dgm:chPref val="0"/>
          <dgm:bulletEnabled val="1"/>
        </dgm:presLayoutVars>
      </dgm:prSet>
      <dgm:spPr/>
    </dgm:pt>
    <dgm:pt modelId="{1BD6BF91-CE29-4FE8-B98C-E51F13531224}" type="pres">
      <dgm:prSet presAssocID="{D28D5C02-AB26-45E6-881A-1995FEA53BC8}" presName="desTx" presStyleLbl="alignAccFollowNode1" presStyleIdx="3" presStyleCnt="4">
        <dgm:presLayoutVars>
          <dgm:bulletEnabled val="1"/>
        </dgm:presLayoutVars>
      </dgm:prSet>
      <dgm:spPr/>
    </dgm:pt>
  </dgm:ptLst>
  <dgm:cxnLst>
    <dgm:cxn modelId="{6C644B05-8DF4-4138-8ECF-F2EDAA47EDCC}" srcId="{D28D5C02-AB26-45E6-881A-1995FEA53BC8}" destId="{A86B8A00-59E7-4628-AF50-F2EDD3A193E9}" srcOrd="0" destOrd="0" parTransId="{CA3C0010-63E7-4672-8EA1-BF34D72DB1EA}" sibTransId="{71003F2A-2444-41DE-A80E-E7D425F744C5}"/>
    <dgm:cxn modelId="{7F11C405-E202-4461-958A-C0E135DEDC49}" type="presOf" srcId="{7A2CCA53-BA7E-4FD4-8582-1D91B5932A24}" destId="{EF5ED29B-41B9-44CB-8BCE-41B08EDB9D76}" srcOrd="0" destOrd="2" presId="urn:microsoft.com/office/officeart/2005/8/layout/hList1"/>
    <dgm:cxn modelId="{927AF309-BD44-4444-9428-D104CA4C481D}" srcId="{91C65522-AED4-47BB-8ACC-69BF15B8883E}" destId="{42A78338-72D8-4AA0-977B-4A4F150B4D0A}" srcOrd="3" destOrd="0" parTransId="{894EEC2D-9A4E-42AD-98A2-F35B92E3A329}" sibTransId="{B1ABB428-31B8-472A-BD03-00A866576D02}"/>
    <dgm:cxn modelId="{CCB2CB0A-5FA1-43D5-8A36-0AA6C57DB5DF}" srcId="{9F81E9F3-CAB6-455E-9CD5-2E11C02844F1}" destId="{34A1D76B-1AFF-434F-A758-4E12E66EF660}" srcOrd="4" destOrd="0" parTransId="{D3F6F5E2-8104-4E31-AE7D-AD4ED2A2D8B5}" sibTransId="{25BBCFBC-BAD6-4AFB-A305-337E3B10B886}"/>
    <dgm:cxn modelId="{EAAB5C0B-4696-4384-8084-F867C833EFAF}" srcId="{68450CEF-6A75-4E70-998F-693EF63C01E3}" destId="{18BE7E26-C453-4327-8A66-07898A1974B1}" srcOrd="0" destOrd="0" parTransId="{21457C67-D7FA-4F53-9D38-67FC0C02BDCD}" sibTransId="{E32CE9E2-FDC3-4990-BF78-FF0FB75EC8FF}"/>
    <dgm:cxn modelId="{600EE50E-E2F0-4D35-86F4-D9ABDAEE8078}" srcId="{D28D5C02-AB26-45E6-881A-1995FEA53BC8}" destId="{4D8CCFC4-86EF-4034-BDF3-78D5E6C381BF}" srcOrd="3" destOrd="0" parTransId="{24061A9F-1902-4A78-80CC-A693913999BE}" sibTransId="{9F01C04D-3F77-4DBF-A0AA-ED48F4395702}"/>
    <dgm:cxn modelId="{3FE11013-CF57-459E-8134-1B2CB225422C}" srcId="{68450CEF-6A75-4E70-998F-693EF63C01E3}" destId="{21E5582E-AEBF-46BF-8FDA-1B33F06DAFD4}" srcOrd="3" destOrd="0" parTransId="{B8E01E2D-20D3-48E7-BE69-2C5256B984D4}" sibTransId="{BC2C86F3-8AA1-4C3B-928F-5BB42449F55E}"/>
    <dgm:cxn modelId="{5A850F23-1FB0-41EE-8EBE-C66DE30679CB}" srcId="{91C65522-AED4-47BB-8ACC-69BF15B8883E}" destId="{71D72A4E-0284-45F0-9463-5440C3D9C44D}" srcOrd="4" destOrd="0" parTransId="{680A72A5-8FBB-469D-A7B4-639DA8667115}" sibTransId="{D29828B1-1AF6-4879-AF7B-9AE5ABC651C8}"/>
    <dgm:cxn modelId="{16C3342F-BB5C-481A-AC23-C5B8531303E3}" type="presOf" srcId="{34A1D76B-1AFF-434F-A758-4E12E66EF660}" destId="{EF5ED29B-41B9-44CB-8BCE-41B08EDB9D76}" srcOrd="0" destOrd="4" presId="urn:microsoft.com/office/officeart/2005/8/layout/hList1"/>
    <dgm:cxn modelId="{D5665833-6A95-4A1A-A0E6-B024690B1EE3}" srcId="{D28D5C02-AB26-45E6-881A-1995FEA53BC8}" destId="{8E27FB61-1EE3-412C-8A13-EB3465E5C4CD}" srcOrd="2" destOrd="0" parTransId="{66428C6C-03B6-482E-9685-755BA65FAD22}" sibTransId="{8FC1E6F1-89D8-42C4-AC2E-6709F7EDB26A}"/>
    <dgm:cxn modelId="{F9A1CD36-3006-40AF-944F-9F182B078037}" type="presOf" srcId="{42A78338-72D8-4AA0-977B-4A4F150B4D0A}" destId="{6976DF17-9651-4FC7-98D4-99A0A5A4800A}" srcOrd="0" destOrd="3" presId="urn:microsoft.com/office/officeart/2005/8/layout/hList1"/>
    <dgm:cxn modelId="{4D802039-A9BF-4C61-B144-D59FDF075BA6}" type="presOf" srcId="{3CBA5297-3C87-40F8-83BF-E4AEFE3BE284}" destId="{5034E5EC-B993-4F8F-8206-E000B22AE228}" srcOrd="0" destOrd="4" presId="urn:microsoft.com/office/officeart/2005/8/layout/hList1"/>
    <dgm:cxn modelId="{116E373C-7447-411C-AB96-8374496356EF}" srcId="{68450CEF-6A75-4E70-998F-693EF63C01E3}" destId="{A76F9373-7B92-4C7D-9EE1-89C42033574E}" srcOrd="1" destOrd="0" parTransId="{2EEFBC5B-0BCC-4582-9A84-19F20AE48654}" sibTransId="{30041A17-65D9-4514-8892-6219101FE6FF}"/>
    <dgm:cxn modelId="{B50E2A3E-BE21-4BE2-8BC5-7C01BD0042F4}" srcId="{9F81E9F3-CAB6-455E-9CD5-2E11C02844F1}" destId="{7A2CCA53-BA7E-4FD4-8582-1D91B5932A24}" srcOrd="2" destOrd="0" parTransId="{D8D3CD19-5322-4158-A196-2A0A92C2BB6F}" sibTransId="{F9E75EFE-F43F-4744-8799-C66501CECFCC}"/>
    <dgm:cxn modelId="{C540255B-427E-4B65-BE1B-FD2D39733E74}" type="presOf" srcId="{D28D5C02-AB26-45E6-881A-1995FEA53BC8}" destId="{22FD7C89-EC1D-4240-B6BC-E3DF40F48148}" srcOrd="0" destOrd="0" presId="urn:microsoft.com/office/officeart/2005/8/layout/hList1"/>
    <dgm:cxn modelId="{8591315B-B674-4D24-A129-5963CD0D9E6D}" type="presOf" srcId="{21E5582E-AEBF-46BF-8FDA-1B33F06DAFD4}" destId="{5034E5EC-B993-4F8F-8206-E000B22AE228}" srcOrd="0" destOrd="3" presId="urn:microsoft.com/office/officeart/2005/8/layout/hList1"/>
    <dgm:cxn modelId="{C9A85560-067C-4FA9-8440-5076D8A374F2}" type="presOf" srcId="{22135C36-CC16-4A5B-BD8A-FE075AB0C507}" destId="{EF5ED29B-41B9-44CB-8BCE-41B08EDB9D76}" srcOrd="0" destOrd="0" presId="urn:microsoft.com/office/officeart/2005/8/layout/hList1"/>
    <dgm:cxn modelId="{2F3E8860-6E12-46B8-BB03-3DB902DFEA8A}" srcId="{C7186619-CA3F-4388-B72B-AAE789577E68}" destId="{D28D5C02-AB26-45E6-881A-1995FEA53BC8}" srcOrd="3" destOrd="0" parTransId="{4CAA404F-5DAE-48D4-B8E6-A6ABFB31DC93}" sibTransId="{4947E53C-4914-4DB8-A05D-C575F99D51D1}"/>
    <dgm:cxn modelId="{D5381C46-5932-4478-9752-902471920FF6}" type="presOf" srcId="{5A57E903-4C17-47AB-9BF3-2E95E4E4ECC0}" destId="{EF5ED29B-41B9-44CB-8BCE-41B08EDB9D76}" srcOrd="0" destOrd="1" presId="urn:microsoft.com/office/officeart/2005/8/layout/hList1"/>
    <dgm:cxn modelId="{FBAFF149-993A-4038-88ED-793072BC0310}" type="presOf" srcId="{18BE7E26-C453-4327-8A66-07898A1974B1}" destId="{5034E5EC-B993-4F8F-8206-E000B22AE228}" srcOrd="0" destOrd="0" presId="urn:microsoft.com/office/officeart/2005/8/layout/hList1"/>
    <dgm:cxn modelId="{1976336B-F025-465B-B8EE-794DB30897F0}" type="presOf" srcId="{68450CEF-6A75-4E70-998F-693EF63C01E3}" destId="{62877EFE-9409-46D5-A194-4F0B91B90846}" srcOrd="0" destOrd="0" presId="urn:microsoft.com/office/officeart/2005/8/layout/hList1"/>
    <dgm:cxn modelId="{BE35836E-738F-476F-BFD5-51346E74FD7E}" type="presOf" srcId="{91C65522-AED4-47BB-8ACC-69BF15B8883E}" destId="{F6AAF50E-BF0C-4704-B03F-313B043902EC}" srcOrd="0" destOrd="0" presId="urn:microsoft.com/office/officeart/2005/8/layout/hList1"/>
    <dgm:cxn modelId="{A2A74678-99F4-4150-B604-A5DE804DB075}" srcId="{9F81E9F3-CAB6-455E-9CD5-2E11C02844F1}" destId="{5A57E903-4C17-47AB-9BF3-2E95E4E4ECC0}" srcOrd="1" destOrd="0" parTransId="{B1923EF5-D92C-463E-B4F7-42DAED754B1B}" sibTransId="{A4A32D5E-A87F-4D45-9F75-3B345F670D1A}"/>
    <dgm:cxn modelId="{71CF4859-098D-40FD-806A-D7612896C948}" type="presOf" srcId="{CF94213A-C99A-4C80-A2C4-5B1F7007B70A}" destId="{6976DF17-9651-4FC7-98D4-99A0A5A4800A}" srcOrd="0" destOrd="2" presId="urn:microsoft.com/office/officeart/2005/8/layout/hList1"/>
    <dgm:cxn modelId="{D3B69C7A-C02D-4782-9753-B91EF5C34F2F}" type="presOf" srcId="{0A122D0A-94FF-4F00-96A4-503645C712B2}" destId="{1BD6BF91-CE29-4FE8-B98C-E51F13531224}" srcOrd="0" destOrd="4" presId="urn:microsoft.com/office/officeart/2005/8/layout/hList1"/>
    <dgm:cxn modelId="{B141CA5A-6DAC-4CDD-B32B-31780E4485E9}" type="presOf" srcId="{D44F0EE3-2E99-48F4-BD19-062BD641691C}" destId="{6976DF17-9651-4FC7-98D4-99A0A5A4800A}" srcOrd="0" destOrd="1" presId="urn:microsoft.com/office/officeart/2005/8/layout/hList1"/>
    <dgm:cxn modelId="{1E5AAB7C-BACE-42C8-AB97-DF87876E20D4}" srcId="{D28D5C02-AB26-45E6-881A-1995FEA53BC8}" destId="{0A122D0A-94FF-4F00-96A4-503645C712B2}" srcOrd="4" destOrd="0" parTransId="{DE932E4E-2026-4F03-86CF-595734D67BED}" sibTransId="{91DDFAD1-AFA1-42F8-B2C8-843CA90044BA}"/>
    <dgm:cxn modelId="{C1AB787E-10E6-4682-9CFF-FEC455293597}" type="presOf" srcId="{EB9C7268-B9C8-4CBA-8D46-C9CFA2318CC1}" destId="{6976DF17-9651-4FC7-98D4-99A0A5A4800A}" srcOrd="0" destOrd="0" presId="urn:microsoft.com/office/officeart/2005/8/layout/hList1"/>
    <dgm:cxn modelId="{2C603184-7438-4378-B476-42CD9353E549}" srcId="{91C65522-AED4-47BB-8ACC-69BF15B8883E}" destId="{EB9C7268-B9C8-4CBA-8D46-C9CFA2318CC1}" srcOrd="0" destOrd="0" parTransId="{16BCD94B-D310-4887-A6DD-A29B1A0178F3}" sibTransId="{C5EDA7CF-2AEF-4FF1-A15E-7B640B35E077}"/>
    <dgm:cxn modelId="{7E75B084-C408-4F19-BE8D-C21F09AEEE96}" srcId="{9F81E9F3-CAB6-455E-9CD5-2E11C02844F1}" destId="{84FD141D-8E74-4933-9EC8-60220FAC320D}" srcOrd="3" destOrd="0" parTransId="{28D558E1-C24A-44A6-8E23-C89CA5D2CEAD}" sibTransId="{7B068680-E2B4-471B-8080-E8083C392D43}"/>
    <dgm:cxn modelId="{FD162988-0E66-4882-A92F-5124E8535EDE}" type="presOf" srcId="{44EC0425-8C46-4C92-84F9-219201FCEE8E}" destId="{5034E5EC-B993-4F8F-8206-E000B22AE228}" srcOrd="0" destOrd="2" presId="urn:microsoft.com/office/officeart/2005/8/layout/hList1"/>
    <dgm:cxn modelId="{F42C408D-21F1-42BE-9C14-BF557671FB5E}" srcId="{68450CEF-6A75-4E70-998F-693EF63C01E3}" destId="{3CBA5297-3C87-40F8-83BF-E4AEFE3BE284}" srcOrd="4" destOrd="0" parTransId="{406A0EC8-0BF3-45B5-9F16-1F5F85FE1617}" sibTransId="{EC2E7F0B-18FB-4B92-9781-254597B18158}"/>
    <dgm:cxn modelId="{D8602B91-9056-4414-B8E5-06D173723021}" type="presOf" srcId="{84FD141D-8E74-4933-9EC8-60220FAC320D}" destId="{EF5ED29B-41B9-44CB-8BCE-41B08EDB9D76}" srcOrd="0" destOrd="3" presId="urn:microsoft.com/office/officeart/2005/8/layout/hList1"/>
    <dgm:cxn modelId="{BF22CA98-13F5-48C8-8547-472E87D85450}" srcId="{91C65522-AED4-47BB-8ACC-69BF15B8883E}" destId="{CF94213A-C99A-4C80-A2C4-5B1F7007B70A}" srcOrd="2" destOrd="0" parTransId="{4214811C-6F79-466B-902B-1E6E9E0DFEF6}" sibTransId="{F1F3CCA5-BFEB-41C7-BB7F-17AC42F26A0A}"/>
    <dgm:cxn modelId="{93A94FA3-8489-4311-AC98-A84E1248F791}" srcId="{68450CEF-6A75-4E70-998F-693EF63C01E3}" destId="{44EC0425-8C46-4C92-84F9-219201FCEE8E}" srcOrd="2" destOrd="0" parTransId="{7EEF09C5-40A4-4731-8EA9-8FF87B033678}" sibTransId="{3A55D70A-3C8C-4567-88B0-E8D0C9C47CC6}"/>
    <dgm:cxn modelId="{5F9C8AA3-E9A5-4B31-8A18-AF64C8819ABD}" type="presOf" srcId="{A76F9373-7B92-4C7D-9EE1-89C42033574E}" destId="{5034E5EC-B993-4F8F-8206-E000B22AE228}" srcOrd="0" destOrd="1" presId="urn:microsoft.com/office/officeart/2005/8/layout/hList1"/>
    <dgm:cxn modelId="{5983DCA3-473C-4E21-BCD1-72E07B2FD25F}" type="presOf" srcId="{9F81E9F3-CAB6-455E-9CD5-2E11C02844F1}" destId="{531A0972-1882-4526-848A-1F48CE4A87A3}" srcOrd="0" destOrd="0" presId="urn:microsoft.com/office/officeart/2005/8/layout/hList1"/>
    <dgm:cxn modelId="{CDB66EA8-80CC-47F1-848F-DC49B0DE6F70}" type="presOf" srcId="{35DFB1BE-AEDC-4DB8-B23B-E8DFB4B3240D}" destId="{1BD6BF91-CE29-4FE8-B98C-E51F13531224}" srcOrd="0" destOrd="1" presId="urn:microsoft.com/office/officeart/2005/8/layout/hList1"/>
    <dgm:cxn modelId="{648F0AB0-F53D-48A9-BD0F-34FBDD6F54CE}" srcId="{9F81E9F3-CAB6-455E-9CD5-2E11C02844F1}" destId="{22135C36-CC16-4A5B-BD8A-FE075AB0C507}" srcOrd="0" destOrd="0" parTransId="{90ACDE21-F7BE-450A-B85A-97E061A8AEEA}" sibTransId="{D94F2434-DFF9-4529-8371-6737AC87DB82}"/>
    <dgm:cxn modelId="{7A995DB0-0095-406F-AF26-31DF23C4CBA2}" type="presOf" srcId="{8E27FB61-1EE3-412C-8A13-EB3465E5C4CD}" destId="{1BD6BF91-CE29-4FE8-B98C-E51F13531224}" srcOrd="0" destOrd="2" presId="urn:microsoft.com/office/officeart/2005/8/layout/hList1"/>
    <dgm:cxn modelId="{9DE8F8BB-508E-4834-8901-4505D8BF14CA}" srcId="{D28D5C02-AB26-45E6-881A-1995FEA53BC8}" destId="{35DFB1BE-AEDC-4DB8-B23B-E8DFB4B3240D}" srcOrd="1" destOrd="0" parTransId="{7F0C7188-6275-4FE3-AA2A-FE073156616C}" sibTransId="{AF7B5810-F0D5-4013-9E0C-654CC3537CC1}"/>
    <dgm:cxn modelId="{4B3260C4-A516-44EC-9371-1180750C6D05}" type="presOf" srcId="{A86B8A00-59E7-4628-AF50-F2EDD3A193E9}" destId="{1BD6BF91-CE29-4FE8-B98C-E51F13531224}" srcOrd="0" destOrd="0" presId="urn:microsoft.com/office/officeart/2005/8/layout/hList1"/>
    <dgm:cxn modelId="{76A00EC9-1964-4E01-92C7-C92B30D28DB1}" type="presOf" srcId="{C7186619-CA3F-4388-B72B-AAE789577E68}" destId="{C0496A77-A32E-42F8-BED2-F68F4959FBD7}" srcOrd="0" destOrd="0" presId="urn:microsoft.com/office/officeart/2005/8/layout/hList1"/>
    <dgm:cxn modelId="{1C82F9CB-0589-4A84-91E1-0B3273C82907}" type="presOf" srcId="{71D72A4E-0284-45F0-9463-5440C3D9C44D}" destId="{6976DF17-9651-4FC7-98D4-99A0A5A4800A}" srcOrd="0" destOrd="4" presId="urn:microsoft.com/office/officeart/2005/8/layout/hList1"/>
    <dgm:cxn modelId="{AD464ADA-C950-4036-97B6-6D723FDED449}" srcId="{C7186619-CA3F-4388-B72B-AAE789577E68}" destId="{9F81E9F3-CAB6-455E-9CD5-2E11C02844F1}" srcOrd="1" destOrd="0" parTransId="{C23B8571-2DBB-4B6F-AA2C-26FEC71639D9}" sibTransId="{7AA36802-4389-4D83-987F-690B356792ED}"/>
    <dgm:cxn modelId="{B904A0E0-FEC3-49E2-81A0-F75A29C8D24A}" type="presOf" srcId="{4D8CCFC4-86EF-4034-BDF3-78D5E6C381BF}" destId="{1BD6BF91-CE29-4FE8-B98C-E51F13531224}" srcOrd="0" destOrd="3" presId="urn:microsoft.com/office/officeart/2005/8/layout/hList1"/>
    <dgm:cxn modelId="{FC9C4AE2-08A4-40A6-B318-3B5885364137}" srcId="{C7186619-CA3F-4388-B72B-AAE789577E68}" destId="{91C65522-AED4-47BB-8ACC-69BF15B8883E}" srcOrd="2" destOrd="0" parTransId="{477BBB56-B8D6-4D75-A740-1D465E4C1CCE}" sibTransId="{E4D15F4A-F171-48EC-B0E2-2FF54BADCEFA}"/>
    <dgm:cxn modelId="{03F0B3E9-5604-45DF-B804-536E421AB0CF}" srcId="{C7186619-CA3F-4388-B72B-AAE789577E68}" destId="{68450CEF-6A75-4E70-998F-693EF63C01E3}" srcOrd="0" destOrd="0" parTransId="{2C4D3F20-B21C-4034-A164-C695EB9F769A}" sibTransId="{D255BB6B-503C-4AF9-BDB6-CA9908F10B5A}"/>
    <dgm:cxn modelId="{62D777FB-2B6C-4F9F-AE6B-19FEC01E055C}" srcId="{91C65522-AED4-47BB-8ACC-69BF15B8883E}" destId="{D44F0EE3-2E99-48F4-BD19-062BD641691C}" srcOrd="1" destOrd="0" parTransId="{76C7AB62-87AD-4DFA-B82E-FDCB540AEE55}" sibTransId="{FB56BACF-22B4-41A1-B351-783793E08C0B}"/>
    <dgm:cxn modelId="{464924D2-3AF7-4D9F-BB63-2E8B5A1CD7DE}" type="presParOf" srcId="{C0496A77-A32E-42F8-BED2-F68F4959FBD7}" destId="{17514C7F-B391-48D0-A2E9-3F0261CFEE1B}" srcOrd="0" destOrd="0" presId="urn:microsoft.com/office/officeart/2005/8/layout/hList1"/>
    <dgm:cxn modelId="{56722923-C5B2-4654-9902-E9904ECE4086}" type="presParOf" srcId="{17514C7F-B391-48D0-A2E9-3F0261CFEE1B}" destId="{62877EFE-9409-46D5-A194-4F0B91B90846}" srcOrd="0" destOrd="0" presId="urn:microsoft.com/office/officeart/2005/8/layout/hList1"/>
    <dgm:cxn modelId="{1944794B-B2EE-4BC3-BBDD-04806A0B6E21}" type="presParOf" srcId="{17514C7F-B391-48D0-A2E9-3F0261CFEE1B}" destId="{5034E5EC-B993-4F8F-8206-E000B22AE228}" srcOrd="1" destOrd="0" presId="urn:microsoft.com/office/officeart/2005/8/layout/hList1"/>
    <dgm:cxn modelId="{CE563F55-B408-4765-89AF-6386ECE88CF1}" type="presParOf" srcId="{C0496A77-A32E-42F8-BED2-F68F4959FBD7}" destId="{D43D9243-DAEF-4A82-B2DB-B19734CAD7BC}" srcOrd="1" destOrd="0" presId="urn:microsoft.com/office/officeart/2005/8/layout/hList1"/>
    <dgm:cxn modelId="{D3F1B71F-D9A2-49BF-9A3D-E129B6C90C4E}" type="presParOf" srcId="{C0496A77-A32E-42F8-BED2-F68F4959FBD7}" destId="{F47C33FB-6E91-4782-A48B-24BF9F5CA736}" srcOrd="2" destOrd="0" presId="urn:microsoft.com/office/officeart/2005/8/layout/hList1"/>
    <dgm:cxn modelId="{1F15BED1-61A9-4DC7-B4B0-156B29DA9E2E}" type="presParOf" srcId="{F47C33FB-6E91-4782-A48B-24BF9F5CA736}" destId="{531A0972-1882-4526-848A-1F48CE4A87A3}" srcOrd="0" destOrd="0" presId="urn:microsoft.com/office/officeart/2005/8/layout/hList1"/>
    <dgm:cxn modelId="{312CD2B3-3B0B-4FE7-8620-7F43B4D5BCBE}" type="presParOf" srcId="{F47C33FB-6E91-4782-A48B-24BF9F5CA736}" destId="{EF5ED29B-41B9-44CB-8BCE-41B08EDB9D76}" srcOrd="1" destOrd="0" presId="urn:microsoft.com/office/officeart/2005/8/layout/hList1"/>
    <dgm:cxn modelId="{B132375A-F104-405F-BA3C-7080AD8FFCC4}" type="presParOf" srcId="{C0496A77-A32E-42F8-BED2-F68F4959FBD7}" destId="{10DCD514-E446-485E-B6AA-410571869438}" srcOrd="3" destOrd="0" presId="urn:microsoft.com/office/officeart/2005/8/layout/hList1"/>
    <dgm:cxn modelId="{E12D5915-1398-4602-A442-73BBAB0A4835}" type="presParOf" srcId="{C0496A77-A32E-42F8-BED2-F68F4959FBD7}" destId="{DFF926C7-9E80-4403-B9F0-44172FC6C2AB}" srcOrd="4" destOrd="0" presId="urn:microsoft.com/office/officeart/2005/8/layout/hList1"/>
    <dgm:cxn modelId="{EEC5A995-0C38-44B9-8EA1-B59A02C70687}" type="presParOf" srcId="{DFF926C7-9E80-4403-B9F0-44172FC6C2AB}" destId="{F6AAF50E-BF0C-4704-B03F-313B043902EC}" srcOrd="0" destOrd="0" presId="urn:microsoft.com/office/officeart/2005/8/layout/hList1"/>
    <dgm:cxn modelId="{FCCFD0B7-74DC-4158-994A-67530BC89EEC}" type="presParOf" srcId="{DFF926C7-9E80-4403-B9F0-44172FC6C2AB}" destId="{6976DF17-9651-4FC7-98D4-99A0A5A4800A}" srcOrd="1" destOrd="0" presId="urn:microsoft.com/office/officeart/2005/8/layout/hList1"/>
    <dgm:cxn modelId="{2471936D-8DBF-49C1-9C6E-00BAD5ACCA34}" type="presParOf" srcId="{C0496A77-A32E-42F8-BED2-F68F4959FBD7}" destId="{EDA15ED0-1F77-419A-83B3-492AC827F573}" srcOrd="5" destOrd="0" presId="urn:microsoft.com/office/officeart/2005/8/layout/hList1"/>
    <dgm:cxn modelId="{7BCEE513-59D5-4027-B997-751BB8A944E1}" type="presParOf" srcId="{C0496A77-A32E-42F8-BED2-F68F4959FBD7}" destId="{1B5B5323-629D-47E4-A55F-E42EF5C6F193}" srcOrd="6" destOrd="0" presId="urn:microsoft.com/office/officeart/2005/8/layout/hList1"/>
    <dgm:cxn modelId="{65458771-B674-4CBD-B9A3-607F60F9CADC}" type="presParOf" srcId="{1B5B5323-629D-47E4-A55F-E42EF5C6F193}" destId="{22FD7C89-EC1D-4240-B6BC-E3DF40F48148}" srcOrd="0" destOrd="0" presId="urn:microsoft.com/office/officeart/2005/8/layout/hList1"/>
    <dgm:cxn modelId="{23202C68-0526-4EDD-AEDE-4E91A9293138}" type="presParOf" srcId="{1B5B5323-629D-47E4-A55F-E42EF5C6F193}" destId="{1BD6BF91-CE29-4FE8-B98C-E51F13531224}"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13ED862-D979-48AF-9AE7-24ACA1332B7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067F7D28-F195-4ABF-B3DE-E75D65E5D9D1}">
      <dgm:prSet/>
      <dgm:spPr/>
      <dgm:t>
        <a:bodyPr/>
        <a:lstStyle/>
        <a:p>
          <a:pPr>
            <a:lnSpc>
              <a:spcPct val="100000"/>
            </a:lnSpc>
          </a:pPr>
          <a:r>
            <a:rPr lang="en-US" dirty="0">
              <a:solidFill>
                <a:schemeClr val="bg1"/>
              </a:solidFill>
            </a:rPr>
            <a:t>Strengths</a:t>
          </a:r>
        </a:p>
      </dgm:t>
    </dgm:pt>
    <dgm:pt modelId="{4054A395-7D0F-4009-9AD4-CB71826FBF2E}" type="parTrans" cxnId="{F864FF71-766D-4FB6-A4D5-F0BC75C87AE5}">
      <dgm:prSet/>
      <dgm:spPr/>
      <dgm:t>
        <a:bodyPr/>
        <a:lstStyle/>
        <a:p>
          <a:endParaRPr lang="en-US"/>
        </a:p>
      </dgm:t>
    </dgm:pt>
    <dgm:pt modelId="{9EB3DC15-F162-4B7C-AD1D-D64AE4CF3283}" type="sibTrans" cxnId="{F864FF71-766D-4FB6-A4D5-F0BC75C87AE5}">
      <dgm:prSet/>
      <dgm:spPr/>
      <dgm:t>
        <a:bodyPr/>
        <a:lstStyle/>
        <a:p>
          <a:endParaRPr lang="en-US"/>
        </a:p>
      </dgm:t>
    </dgm:pt>
    <dgm:pt modelId="{955C7C43-6F05-4453-99F8-50653129C362}">
      <dgm:prSet/>
      <dgm:spPr/>
      <dgm:t>
        <a:bodyPr/>
        <a:lstStyle/>
        <a:p>
          <a:pPr>
            <a:lnSpc>
              <a:spcPct val="100000"/>
            </a:lnSpc>
          </a:pPr>
          <a:r>
            <a:rPr lang="en-US" dirty="0">
              <a:solidFill>
                <a:schemeClr val="bg1"/>
              </a:solidFill>
            </a:rPr>
            <a:t>Brand Recognition</a:t>
          </a:r>
        </a:p>
      </dgm:t>
    </dgm:pt>
    <dgm:pt modelId="{B7F50333-5D27-4A9D-88F7-A497F54DABB6}" type="parTrans" cxnId="{6A73F75D-D167-4A36-AFFF-82D330CA9771}">
      <dgm:prSet/>
      <dgm:spPr/>
      <dgm:t>
        <a:bodyPr/>
        <a:lstStyle/>
        <a:p>
          <a:endParaRPr lang="en-US"/>
        </a:p>
      </dgm:t>
    </dgm:pt>
    <dgm:pt modelId="{C078D685-85C3-4F7E-B5A4-19215B7F6E75}" type="sibTrans" cxnId="{6A73F75D-D167-4A36-AFFF-82D330CA9771}">
      <dgm:prSet/>
      <dgm:spPr/>
      <dgm:t>
        <a:bodyPr/>
        <a:lstStyle/>
        <a:p>
          <a:endParaRPr lang="en-US"/>
        </a:p>
      </dgm:t>
    </dgm:pt>
    <dgm:pt modelId="{F2106CB4-74EB-44A8-B7DA-9BAF238B1972}">
      <dgm:prSet/>
      <dgm:spPr/>
      <dgm:t>
        <a:bodyPr/>
        <a:lstStyle/>
        <a:p>
          <a:pPr>
            <a:lnSpc>
              <a:spcPct val="100000"/>
            </a:lnSpc>
          </a:pPr>
          <a:r>
            <a:rPr lang="en-US" dirty="0">
              <a:solidFill>
                <a:schemeClr val="bg1"/>
              </a:solidFill>
            </a:rPr>
            <a:t>Diverse Product Range</a:t>
          </a:r>
        </a:p>
      </dgm:t>
    </dgm:pt>
    <dgm:pt modelId="{0B104079-E8ED-481A-9228-B6EFF5D17458}" type="parTrans" cxnId="{802C187C-3C94-42E2-999E-567E12B47728}">
      <dgm:prSet/>
      <dgm:spPr/>
      <dgm:t>
        <a:bodyPr/>
        <a:lstStyle/>
        <a:p>
          <a:endParaRPr lang="en-US"/>
        </a:p>
      </dgm:t>
    </dgm:pt>
    <dgm:pt modelId="{D53F041A-5692-4789-9610-6FBC6F6C3FE7}" type="sibTrans" cxnId="{802C187C-3C94-42E2-999E-567E12B47728}">
      <dgm:prSet/>
      <dgm:spPr/>
      <dgm:t>
        <a:bodyPr/>
        <a:lstStyle/>
        <a:p>
          <a:endParaRPr lang="en-US"/>
        </a:p>
      </dgm:t>
    </dgm:pt>
    <dgm:pt modelId="{B62B1362-0601-44ED-961F-90251D9F1FCE}">
      <dgm:prSet/>
      <dgm:spPr/>
      <dgm:t>
        <a:bodyPr/>
        <a:lstStyle/>
        <a:p>
          <a:pPr>
            <a:lnSpc>
              <a:spcPct val="100000"/>
            </a:lnSpc>
          </a:pPr>
          <a:r>
            <a:rPr lang="en-US" dirty="0">
              <a:solidFill>
                <a:schemeClr val="bg1"/>
              </a:solidFill>
            </a:rPr>
            <a:t>Strong R&amp;D Investment</a:t>
          </a:r>
        </a:p>
      </dgm:t>
    </dgm:pt>
    <dgm:pt modelId="{15699369-5DDA-4F6B-BAAE-1BAAA29AD8EA}" type="parTrans" cxnId="{51448439-2A1B-4243-BC4B-4A2089CE940C}">
      <dgm:prSet/>
      <dgm:spPr/>
      <dgm:t>
        <a:bodyPr/>
        <a:lstStyle/>
        <a:p>
          <a:endParaRPr lang="en-US"/>
        </a:p>
      </dgm:t>
    </dgm:pt>
    <dgm:pt modelId="{78907D8B-447C-42AE-BB07-B7E161FB8204}" type="sibTrans" cxnId="{51448439-2A1B-4243-BC4B-4A2089CE940C}">
      <dgm:prSet/>
      <dgm:spPr/>
      <dgm:t>
        <a:bodyPr/>
        <a:lstStyle/>
        <a:p>
          <a:endParaRPr lang="en-US"/>
        </a:p>
      </dgm:t>
    </dgm:pt>
    <dgm:pt modelId="{72B5DBEB-65B1-49D2-9D01-49B5434A77CF}">
      <dgm:prSet/>
      <dgm:spPr/>
      <dgm:t>
        <a:bodyPr/>
        <a:lstStyle/>
        <a:p>
          <a:pPr>
            <a:lnSpc>
              <a:spcPct val="100000"/>
            </a:lnSpc>
          </a:pPr>
          <a:r>
            <a:rPr lang="en-US" dirty="0">
              <a:solidFill>
                <a:schemeClr val="bg1"/>
              </a:solidFill>
            </a:rPr>
            <a:t>Global Presence</a:t>
          </a:r>
        </a:p>
      </dgm:t>
    </dgm:pt>
    <dgm:pt modelId="{90542E93-7B38-404B-A448-C2A7B6B3C4C7}" type="parTrans" cxnId="{8949F0DC-E62B-4626-A2FC-A3A91A6BD5AE}">
      <dgm:prSet/>
      <dgm:spPr/>
      <dgm:t>
        <a:bodyPr/>
        <a:lstStyle/>
        <a:p>
          <a:endParaRPr lang="en-US"/>
        </a:p>
      </dgm:t>
    </dgm:pt>
    <dgm:pt modelId="{E534B25E-3B83-4261-A73C-DEBF6FA53C4D}" type="sibTrans" cxnId="{8949F0DC-E62B-4626-A2FC-A3A91A6BD5AE}">
      <dgm:prSet/>
      <dgm:spPr/>
      <dgm:t>
        <a:bodyPr/>
        <a:lstStyle/>
        <a:p>
          <a:endParaRPr lang="en-US"/>
        </a:p>
      </dgm:t>
    </dgm:pt>
    <dgm:pt modelId="{05966373-7B83-4E94-98D6-6B21C76E6216}">
      <dgm:prSet/>
      <dgm:spPr/>
      <dgm:t>
        <a:bodyPr/>
        <a:lstStyle/>
        <a:p>
          <a:pPr>
            <a:lnSpc>
              <a:spcPct val="100000"/>
            </a:lnSpc>
          </a:pPr>
          <a:r>
            <a:rPr lang="en-US" dirty="0">
              <a:solidFill>
                <a:schemeClr val="bg1"/>
              </a:solidFill>
            </a:rPr>
            <a:t>Weaknesses</a:t>
          </a:r>
        </a:p>
      </dgm:t>
    </dgm:pt>
    <dgm:pt modelId="{7D8C1807-F9EC-479C-BF57-B8FA45943797}" type="parTrans" cxnId="{9A1741FD-39E6-475F-9CBD-3E27BFEC8047}">
      <dgm:prSet/>
      <dgm:spPr/>
      <dgm:t>
        <a:bodyPr/>
        <a:lstStyle/>
        <a:p>
          <a:endParaRPr lang="en-US"/>
        </a:p>
      </dgm:t>
    </dgm:pt>
    <dgm:pt modelId="{70F70672-EB71-407F-9369-B6A3F80915A2}" type="sibTrans" cxnId="{9A1741FD-39E6-475F-9CBD-3E27BFEC8047}">
      <dgm:prSet/>
      <dgm:spPr/>
      <dgm:t>
        <a:bodyPr/>
        <a:lstStyle/>
        <a:p>
          <a:endParaRPr lang="en-US"/>
        </a:p>
      </dgm:t>
    </dgm:pt>
    <dgm:pt modelId="{BD35187E-7C5F-49EE-BEBC-AC9BFA85DF48}">
      <dgm:prSet/>
      <dgm:spPr/>
      <dgm:t>
        <a:bodyPr/>
        <a:lstStyle/>
        <a:p>
          <a:pPr>
            <a:lnSpc>
              <a:spcPct val="100000"/>
            </a:lnSpc>
          </a:pPr>
          <a:r>
            <a:rPr lang="en-US" dirty="0">
              <a:solidFill>
                <a:schemeClr val="bg1"/>
              </a:solidFill>
            </a:rPr>
            <a:t>Legal Challenges</a:t>
          </a:r>
        </a:p>
      </dgm:t>
    </dgm:pt>
    <dgm:pt modelId="{C508AC2B-3CA2-4FB4-9582-D9AC5FDDBB9A}" type="parTrans" cxnId="{102A97A7-D6FA-4B10-9670-23A4D53E28B8}">
      <dgm:prSet/>
      <dgm:spPr/>
      <dgm:t>
        <a:bodyPr/>
        <a:lstStyle/>
        <a:p>
          <a:endParaRPr lang="en-US"/>
        </a:p>
      </dgm:t>
    </dgm:pt>
    <dgm:pt modelId="{71E4D229-ACB5-463E-8B65-ABC48F7AA26E}" type="sibTrans" cxnId="{102A97A7-D6FA-4B10-9670-23A4D53E28B8}">
      <dgm:prSet/>
      <dgm:spPr/>
      <dgm:t>
        <a:bodyPr/>
        <a:lstStyle/>
        <a:p>
          <a:endParaRPr lang="en-US"/>
        </a:p>
      </dgm:t>
    </dgm:pt>
    <dgm:pt modelId="{EA488601-1A03-436B-A021-53E937B16112}">
      <dgm:prSet/>
      <dgm:spPr/>
      <dgm:t>
        <a:bodyPr/>
        <a:lstStyle/>
        <a:p>
          <a:pPr>
            <a:lnSpc>
              <a:spcPct val="100000"/>
            </a:lnSpc>
          </a:pPr>
          <a:r>
            <a:rPr lang="en-US" dirty="0">
              <a:solidFill>
                <a:schemeClr val="bg1"/>
              </a:solidFill>
            </a:rPr>
            <a:t>Dependence on Smartphone Market</a:t>
          </a:r>
        </a:p>
      </dgm:t>
    </dgm:pt>
    <dgm:pt modelId="{C8BD4232-0937-458E-B37D-174727C9B081}" type="parTrans" cxnId="{06C04FCE-C6C3-4273-A080-80E3367D3FBE}">
      <dgm:prSet/>
      <dgm:spPr/>
      <dgm:t>
        <a:bodyPr/>
        <a:lstStyle/>
        <a:p>
          <a:endParaRPr lang="en-US"/>
        </a:p>
      </dgm:t>
    </dgm:pt>
    <dgm:pt modelId="{3E670508-C7CD-4ED1-BACF-C553BA165731}" type="sibTrans" cxnId="{06C04FCE-C6C3-4273-A080-80E3367D3FBE}">
      <dgm:prSet/>
      <dgm:spPr/>
      <dgm:t>
        <a:bodyPr/>
        <a:lstStyle/>
        <a:p>
          <a:endParaRPr lang="en-US"/>
        </a:p>
      </dgm:t>
    </dgm:pt>
    <dgm:pt modelId="{4A06B79C-93F5-4449-BD83-983B7C2B3A06}">
      <dgm:prSet/>
      <dgm:spPr/>
      <dgm:t>
        <a:bodyPr/>
        <a:lstStyle/>
        <a:p>
          <a:pPr>
            <a:lnSpc>
              <a:spcPct val="100000"/>
            </a:lnSpc>
          </a:pPr>
          <a:r>
            <a:rPr lang="en-US" dirty="0">
              <a:solidFill>
                <a:schemeClr val="bg1"/>
              </a:solidFill>
            </a:rPr>
            <a:t>Price Competition</a:t>
          </a:r>
        </a:p>
      </dgm:t>
    </dgm:pt>
    <dgm:pt modelId="{D13835F1-22A1-4B45-A9C0-9A4CB3CDC1E3}" type="parTrans" cxnId="{8C6D993E-FF6E-47BC-AF9C-402F21FA5964}">
      <dgm:prSet/>
      <dgm:spPr/>
      <dgm:t>
        <a:bodyPr/>
        <a:lstStyle/>
        <a:p>
          <a:endParaRPr lang="en-US"/>
        </a:p>
      </dgm:t>
    </dgm:pt>
    <dgm:pt modelId="{AE99704E-2B21-476D-AA01-13F7D85FE328}" type="sibTrans" cxnId="{8C6D993E-FF6E-47BC-AF9C-402F21FA5964}">
      <dgm:prSet/>
      <dgm:spPr/>
      <dgm:t>
        <a:bodyPr/>
        <a:lstStyle/>
        <a:p>
          <a:endParaRPr lang="en-US"/>
        </a:p>
      </dgm:t>
    </dgm:pt>
    <dgm:pt modelId="{467725CF-A66B-484A-9EA5-BF930ABBBCA5}">
      <dgm:prSet/>
      <dgm:spPr/>
      <dgm:t>
        <a:bodyPr/>
        <a:lstStyle/>
        <a:p>
          <a:pPr>
            <a:lnSpc>
              <a:spcPct val="100000"/>
            </a:lnSpc>
          </a:pPr>
          <a:r>
            <a:rPr lang="en-US" dirty="0">
              <a:solidFill>
                <a:schemeClr val="bg1"/>
              </a:solidFill>
            </a:rPr>
            <a:t>Complex Organizational Structure</a:t>
          </a:r>
        </a:p>
      </dgm:t>
    </dgm:pt>
    <dgm:pt modelId="{A3EF34DA-CBBB-438D-B282-C0A3261CD4F7}" type="parTrans" cxnId="{FF358D06-223F-45BD-A10D-A4274B00B302}">
      <dgm:prSet/>
      <dgm:spPr/>
      <dgm:t>
        <a:bodyPr/>
        <a:lstStyle/>
        <a:p>
          <a:endParaRPr lang="en-US"/>
        </a:p>
      </dgm:t>
    </dgm:pt>
    <dgm:pt modelId="{6A82C5B4-0F3C-41E4-9481-82F204B03AAE}" type="sibTrans" cxnId="{FF358D06-223F-45BD-A10D-A4274B00B302}">
      <dgm:prSet/>
      <dgm:spPr/>
      <dgm:t>
        <a:bodyPr/>
        <a:lstStyle/>
        <a:p>
          <a:endParaRPr lang="en-US"/>
        </a:p>
      </dgm:t>
    </dgm:pt>
    <dgm:pt modelId="{B61E0038-420A-4A90-A3D9-0752D4C48C34}">
      <dgm:prSet/>
      <dgm:spPr/>
      <dgm:t>
        <a:bodyPr/>
        <a:lstStyle/>
        <a:p>
          <a:pPr>
            <a:lnSpc>
              <a:spcPct val="100000"/>
            </a:lnSpc>
          </a:pPr>
          <a:r>
            <a:rPr lang="en-US" dirty="0">
              <a:solidFill>
                <a:schemeClr val="bg1"/>
              </a:solidFill>
            </a:rPr>
            <a:t>Opportunities</a:t>
          </a:r>
        </a:p>
      </dgm:t>
    </dgm:pt>
    <dgm:pt modelId="{EF0D7C94-246E-432E-BA6A-8ED561327282}" type="parTrans" cxnId="{8073EC36-FB44-442B-BC22-D2B14DC0EEC2}">
      <dgm:prSet/>
      <dgm:spPr/>
      <dgm:t>
        <a:bodyPr/>
        <a:lstStyle/>
        <a:p>
          <a:endParaRPr lang="en-US"/>
        </a:p>
      </dgm:t>
    </dgm:pt>
    <dgm:pt modelId="{7CAF98A2-2374-4E25-BDFC-1BFC6441947C}" type="sibTrans" cxnId="{8073EC36-FB44-442B-BC22-D2B14DC0EEC2}">
      <dgm:prSet/>
      <dgm:spPr/>
      <dgm:t>
        <a:bodyPr/>
        <a:lstStyle/>
        <a:p>
          <a:endParaRPr lang="en-US"/>
        </a:p>
      </dgm:t>
    </dgm:pt>
    <dgm:pt modelId="{D300DCBD-EF8F-4588-ADAB-F6E1BADFAD6C}">
      <dgm:prSet/>
      <dgm:spPr/>
      <dgm:t>
        <a:bodyPr/>
        <a:lstStyle/>
        <a:p>
          <a:pPr>
            <a:lnSpc>
              <a:spcPct val="100000"/>
            </a:lnSpc>
          </a:pPr>
          <a:r>
            <a:rPr lang="en-US" dirty="0">
              <a:solidFill>
                <a:schemeClr val="bg1"/>
              </a:solidFill>
            </a:rPr>
            <a:t>Emerging Markets</a:t>
          </a:r>
        </a:p>
      </dgm:t>
    </dgm:pt>
    <dgm:pt modelId="{F2DB4B9D-67EF-4726-AB1C-D81CE65D2053}" type="parTrans" cxnId="{9A7E7F9C-CEB5-4F90-8F94-13E3B2D05364}">
      <dgm:prSet/>
      <dgm:spPr/>
      <dgm:t>
        <a:bodyPr/>
        <a:lstStyle/>
        <a:p>
          <a:endParaRPr lang="en-US"/>
        </a:p>
      </dgm:t>
    </dgm:pt>
    <dgm:pt modelId="{142EA9D2-7EA0-4A39-A498-7B00A871B18D}" type="sibTrans" cxnId="{9A7E7F9C-CEB5-4F90-8F94-13E3B2D05364}">
      <dgm:prSet/>
      <dgm:spPr/>
      <dgm:t>
        <a:bodyPr/>
        <a:lstStyle/>
        <a:p>
          <a:endParaRPr lang="en-US"/>
        </a:p>
      </dgm:t>
    </dgm:pt>
    <dgm:pt modelId="{95FE9195-8EDF-4657-A76C-534080A292C8}">
      <dgm:prSet/>
      <dgm:spPr/>
      <dgm:t>
        <a:bodyPr/>
        <a:lstStyle/>
        <a:p>
          <a:pPr>
            <a:lnSpc>
              <a:spcPct val="100000"/>
            </a:lnSpc>
          </a:pPr>
          <a:r>
            <a:rPr lang="en-US">
              <a:solidFill>
                <a:schemeClr val="bg1"/>
              </a:solidFill>
            </a:rPr>
            <a:t>5G Technology</a:t>
          </a:r>
        </a:p>
      </dgm:t>
    </dgm:pt>
    <dgm:pt modelId="{7F6905F8-7B66-493F-97B9-E4B1AA99CD36}" type="parTrans" cxnId="{49164172-7E77-4727-A647-A6D4D8CF5679}">
      <dgm:prSet/>
      <dgm:spPr/>
      <dgm:t>
        <a:bodyPr/>
        <a:lstStyle/>
        <a:p>
          <a:endParaRPr lang="en-US"/>
        </a:p>
      </dgm:t>
    </dgm:pt>
    <dgm:pt modelId="{5765A8C5-E4C8-4B62-A04C-EE5B97D5FD3A}" type="sibTrans" cxnId="{49164172-7E77-4727-A647-A6D4D8CF5679}">
      <dgm:prSet/>
      <dgm:spPr/>
      <dgm:t>
        <a:bodyPr/>
        <a:lstStyle/>
        <a:p>
          <a:endParaRPr lang="en-US"/>
        </a:p>
      </dgm:t>
    </dgm:pt>
    <dgm:pt modelId="{1A540375-39A1-49D0-8BDC-4B568F5C5218}">
      <dgm:prSet/>
      <dgm:spPr/>
      <dgm:t>
        <a:bodyPr/>
        <a:lstStyle/>
        <a:p>
          <a:pPr>
            <a:lnSpc>
              <a:spcPct val="100000"/>
            </a:lnSpc>
          </a:pPr>
          <a:r>
            <a:rPr lang="en-US" dirty="0">
              <a:solidFill>
                <a:schemeClr val="bg1"/>
              </a:solidFill>
            </a:rPr>
            <a:t>Smart Home Solutions</a:t>
          </a:r>
        </a:p>
      </dgm:t>
    </dgm:pt>
    <dgm:pt modelId="{CC8B20EF-9032-4404-BBF8-2D8E972E7166}" type="parTrans" cxnId="{12881A5E-9B84-49F9-B2C0-A2431270B373}">
      <dgm:prSet/>
      <dgm:spPr/>
      <dgm:t>
        <a:bodyPr/>
        <a:lstStyle/>
        <a:p>
          <a:endParaRPr lang="en-US"/>
        </a:p>
      </dgm:t>
    </dgm:pt>
    <dgm:pt modelId="{2C4EF8DD-470E-4722-9951-E2CBDB9F4B3A}" type="sibTrans" cxnId="{12881A5E-9B84-49F9-B2C0-A2431270B373}">
      <dgm:prSet/>
      <dgm:spPr/>
      <dgm:t>
        <a:bodyPr/>
        <a:lstStyle/>
        <a:p>
          <a:endParaRPr lang="en-US"/>
        </a:p>
      </dgm:t>
    </dgm:pt>
    <dgm:pt modelId="{5A04EC6C-EA3C-4929-B432-89FA5EB4A0D2}">
      <dgm:prSet/>
      <dgm:spPr/>
      <dgm:t>
        <a:bodyPr/>
        <a:lstStyle/>
        <a:p>
          <a:pPr>
            <a:lnSpc>
              <a:spcPct val="100000"/>
            </a:lnSpc>
          </a:pPr>
          <a:r>
            <a:rPr lang="en-US" dirty="0">
              <a:solidFill>
                <a:schemeClr val="bg1"/>
              </a:solidFill>
            </a:rPr>
            <a:t>Sustainability Initiatives</a:t>
          </a:r>
        </a:p>
      </dgm:t>
    </dgm:pt>
    <dgm:pt modelId="{990A4BA1-69F0-4EC6-8A22-4FDF364737E6}" type="parTrans" cxnId="{9421EA30-AAFA-4865-B06B-44F0C22F4EEB}">
      <dgm:prSet/>
      <dgm:spPr/>
      <dgm:t>
        <a:bodyPr/>
        <a:lstStyle/>
        <a:p>
          <a:endParaRPr lang="en-US"/>
        </a:p>
      </dgm:t>
    </dgm:pt>
    <dgm:pt modelId="{C3605468-FDDC-4276-A329-72A8685ECA8C}" type="sibTrans" cxnId="{9421EA30-AAFA-4865-B06B-44F0C22F4EEB}">
      <dgm:prSet/>
      <dgm:spPr/>
      <dgm:t>
        <a:bodyPr/>
        <a:lstStyle/>
        <a:p>
          <a:endParaRPr lang="en-US"/>
        </a:p>
      </dgm:t>
    </dgm:pt>
    <dgm:pt modelId="{07A84D82-42A3-404B-A544-AA163FF8BD47}">
      <dgm:prSet/>
      <dgm:spPr/>
      <dgm:t>
        <a:bodyPr/>
        <a:lstStyle/>
        <a:p>
          <a:pPr>
            <a:lnSpc>
              <a:spcPct val="100000"/>
            </a:lnSpc>
          </a:pPr>
          <a:r>
            <a:rPr lang="en-US" dirty="0">
              <a:solidFill>
                <a:schemeClr val="bg1"/>
              </a:solidFill>
            </a:rPr>
            <a:t>Threats</a:t>
          </a:r>
        </a:p>
      </dgm:t>
    </dgm:pt>
    <dgm:pt modelId="{0EF40A7A-9F53-4A06-AFEF-FE37600F0546}" type="parTrans" cxnId="{17C18037-7904-4060-90EC-DC6361AF9226}">
      <dgm:prSet/>
      <dgm:spPr/>
      <dgm:t>
        <a:bodyPr/>
        <a:lstStyle/>
        <a:p>
          <a:endParaRPr lang="en-US"/>
        </a:p>
      </dgm:t>
    </dgm:pt>
    <dgm:pt modelId="{6EAC133D-9BFB-40AA-9902-CD9860AE7547}" type="sibTrans" cxnId="{17C18037-7904-4060-90EC-DC6361AF9226}">
      <dgm:prSet/>
      <dgm:spPr/>
      <dgm:t>
        <a:bodyPr/>
        <a:lstStyle/>
        <a:p>
          <a:endParaRPr lang="en-US"/>
        </a:p>
      </dgm:t>
    </dgm:pt>
    <dgm:pt modelId="{ABCCF3E7-89DD-4146-9420-B65A0379C7CE}">
      <dgm:prSet/>
      <dgm:spPr/>
      <dgm:t>
        <a:bodyPr/>
        <a:lstStyle/>
        <a:p>
          <a:pPr>
            <a:lnSpc>
              <a:spcPct val="100000"/>
            </a:lnSpc>
          </a:pPr>
          <a:r>
            <a:rPr lang="en-US" dirty="0">
              <a:solidFill>
                <a:schemeClr val="bg1"/>
              </a:solidFill>
            </a:rPr>
            <a:t>Intense Competition</a:t>
          </a:r>
        </a:p>
      </dgm:t>
    </dgm:pt>
    <dgm:pt modelId="{908BDE68-3A6E-4269-92F9-64FF6B1D4E58}" type="parTrans" cxnId="{FAAB96ED-E6A8-49BD-ADBB-28F7C34D87A4}">
      <dgm:prSet/>
      <dgm:spPr/>
      <dgm:t>
        <a:bodyPr/>
        <a:lstStyle/>
        <a:p>
          <a:endParaRPr lang="en-US"/>
        </a:p>
      </dgm:t>
    </dgm:pt>
    <dgm:pt modelId="{957EAEB1-798B-40A4-AAEE-48CABCF13869}" type="sibTrans" cxnId="{FAAB96ED-E6A8-49BD-ADBB-28F7C34D87A4}">
      <dgm:prSet/>
      <dgm:spPr/>
      <dgm:t>
        <a:bodyPr/>
        <a:lstStyle/>
        <a:p>
          <a:endParaRPr lang="en-US"/>
        </a:p>
      </dgm:t>
    </dgm:pt>
    <dgm:pt modelId="{6AB18032-56F7-4167-8CA7-E4021E367DAF}">
      <dgm:prSet/>
      <dgm:spPr/>
      <dgm:t>
        <a:bodyPr/>
        <a:lstStyle/>
        <a:p>
          <a:pPr>
            <a:lnSpc>
              <a:spcPct val="100000"/>
            </a:lnSpc>
          </a:pPr>
          <a:r>
            <a:rPr lang="en-US" dirty="0">
              <a:solidFill>
                <a:schemeClr val="bg1"/>
              </a:solidFill>
            </a:rPr>
            <a:t>Rapid Technological Changes</a:t>
          </a:r>
        </a:p>
      </dgm:t>
    </dgm:pt>
    <dgm:pt modelId="{3208FDEB-BB93-41A1-94D9-EBB0B8346AC7}" type="parTrans" cxnId="{40165E2B-F3D6-45B7-81DF-3FFFEC270046}">
      <dgm:prSet/>
      <dgm:spPr/>
      <dgm:t>
        <a:bodyPr/>
        <a:lstStyle/>
        <a:p>
          <a:endParaRPr lang="en-US"/>
        </a:p>
      </dgm:t>
    </dgm:pt>
    <dgm:pt modelId="{920F7BD4-438E-4FB4-95F5-5A8929A4A016}" type="sibTrans" cxnId="{40165E2B-F3D6-45B7-81DF-3FFFEC270046}">
      <dgm:prSet/>
      <dgm:spPr/>
      <dgm:t>
        <a:bodyPr/>
        <a:lstStyle/>
        <a:p>
          <a:endParaRPr lang="en-US"/>
        </a:p>
      </dgm:t>
    </dgm:pt>
    <dgm:pt modelId="{FF9F7A5F-6BE9-4E27-827A-1C24C5422171}">
      <dgm:prSet/>
      <dgm:spPr/>
      <dgm:t>
        <a:bodyPr/>
        <a:lstStyle/>
        <a:p>
          <a:pPr>
            <a:lnSpc>
              <a:spcPct val="100000"/>
            </a:lnSpc>
          </a:pPr>
          <a:r>
            <a:rPr lang="en-US" dirty="0">
              <a:solidFill>
                <a:schemeClr val="bg1"/>
              </a:solidFill>
            </a:rPr>
            <a:t>Economic Fluctuations</a:t>
          </a:r>
        </a:p>
      </dgm:t>
    </dgm:pt>
    <dgm:pt modelId="{44322F37-32D5-492C-9DC6-ADDC368ED52C}" type="parTrans" cxnId="{7275FA10-1D40-4A6C-8A21-A3DD9137A5E4}">
      <dgm:prSet/>
      <dgm:spPr/>
      <dgm:t>
        <a:bodyPr/>
        <a:lstStyle/>
        <a:p>
          <a:endParaRPr lang="en-US"/>
        </a:p>
      </dgm:t>
    </dgm:pt>
    <dgm:pt modelId="{BAB133F9-E7EE-4211-B5AF-E7D336CE1B5C}" type="sibTrans" cxnId="{7275FA10-1D40-4A6C-8A21-A3DD9137A5E4}">
      <dgm:prSet/>
      <dgm:spPr/>
      <dgm:t>
        <a:bodyPr/>
        <a:lstStyle/>
        <a:p>
          <a:endParaRPr lang="en-US"/>
        </a:p>
      </dgm:t>
    </dgm:pt>
    <dgm:pt modelId="{184B9374-1552-440E-8E08-A7A334088CBD}">
      <dgm:prSet/>
      <dgm:spPr/>
      <dgm:t>
        <a:bodyPr/>
        <a:lstStyle/>
        <a:p>
          <a:pPr>
            <a:lnSpc>
              <a:spcPct val="100000"/>
            </a:lnSpc>
          </a:pPr>
          <a:r>
            <a:rPr lang="en-US" dirty="0">
              <a:solidFill>
                <a:schemeClr val="bg1"/>
              </a:solidFill>
            </a:rPr>
            <a:t>Supply Chain Disruptions</a:t>
          </a:r>
        </a:p>
      </dgm:t>
    </dgm:pt>
    <dgm:pt modelId="{9C2A80F1-2455-477A-8D6D-25FFD75BC2EB}" type="parTrans" cxnId="{CEFC5315-0B9A-4BEE-83D0-09B0011ECCEF}">
      <dgm:prSet/>
      <dgm:spPr/>
      <dgm:t>
        <a:bodyPr/>
        <a:lstStyle/>
        <a:p>
          <a:endParaRPr lang="en-US"/>
        </a:p>
      </dgm:t>
    </dgm:pt>
    <dgm:pt modelId="{4B462C40-277F-4985-AB9A-79B4B1B8059D}" type="sibTrans" cxnId="{CEFC5315-0B9A-4BEE-83D0-09B0011ECCEF}">
      <dgm:prSet/>
      <dgm:spPr/>
      <dgm:t>
        <a:bodyPr/>
        <a:lstStyle/>
        <a:p>
          <a:endParaRPr lang="en-US"/>
        </a:p>
      </dgm:t>
    </dgm:pt>
    <dgm:pt modelId="{70A786A2-F981-450B-8E1B-D8210111327C}" type="pres">
      <dgm:prSet presAssocID="{B13ED862-D979-48AF-9AE7-24ACA1332B75}" presName="root" presStyleCnt="0">
        <dgm:presLayoutVars>
          <dgm:dir/>
          <dgm:resizeHandles val="exact"/>
        </dgm:presLayoutVars>
      </dgm:prSet>
      <dgm:spPr/>
    </dgm:pt>
    <dgm:pt modelId="{0BE7BAF9-663E-472E-AC5F-9809DFF361DE}" type="pres">
      <dgm:prSet presAssocID="{067F7D28-F195-4ABF-B3DE-E75D65E5D9D1}" presName="compNode" presStyleCnt="0"/>
      <dgm:spPr/>
    </dgm:pt>
    <dgm:pt modelId="{7BA32D43-1964-4411-855C-431B093B7F68}" type="pres">
      <dgm:prSet presAssocID="{067F7D28-F195-4ABF-B3DE-E75D65E5D9D1}" presName="bgRect" presStyleLbl="bgShp" presStyleIdx="0" presStyleCnt="4"/>
      <dgm:spPr/>
    </dgm:pt>
    <dgm:pt modelId="{BC86346B-8518-4832-98D7-887193CF4F47}" type="pres">
      <dgm:prSet presAssocID="{067F7D28-F195-4ABF-B3DE-E75D65E5D9D1}"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Earth Globe Americas"/>
        </a:ext>
      </dgm:extLst>
    </dgm:pt>
    <dgm:pt modelId="{A534C8DF-27D1-47C8-868B-552786A3F72B}" type="pres">
      <dgm:prSet presAssocID="{067F7D28-F195-4ABF-B3DE-E75D65E5D9D1}" presName="spaceRect" presStyleCnt="0"/>
      <dgm:spPr/>
    </dgm:pt>
    <dgm:pt modelId="{1CD59DD0-4B55-433C-9023-FF4A2E676133}" type="pres">
      <dgm:prSet presAssocID="{067F7D28-F195-4ABF-B3DE-E75D65E5D9D1}" presName="parTx" presStyleLbl="revTx" presStyleIdx="0" presStyleCnt="8">
        <dgm:presLayoutVars>
          <dgm:chMax val="0"/>
          <dgm:chPref val="0"/>
        </dgm:presLayoutVars>
      </dgm:prSet>
      <dgm:spPr/>
    </dgm:pt>
    <dgm:pt modelId="{B59AEAFA-C07A-4333-8BAB-3B065C1B8CD7}" type="pres">
      <dgm:prSet presAssocID="{067F7D28-F195-4ABF-B3DE-E75D65E5D9D1}" presName="desTx" presStyleLbl="revTx" presStyleIdx="1" presStyleCnt="8">
        <dgm:presLayoutVars/>
      </dgm:prSet>
      <dgm:spPr/>
    </dgm:pt>
    <dgm:pt modelId="{132CFD1A-C2B6-4477-A4CA-4654D68C4B09}" type="pres">
      <dgm:prSet presAssocID="{9EB3DC15-F162-4B7C-AD1D-D64AE4CF3283}" presName="sibTrans" presStyleCnt="0"/>
      <dgm:spPr/>
    </dgm:pt>
    <dgm:pt modelId="{6D71AE23-95A0-41F3-9A97-5292C825B129}" type="pres">
      <dgm:prSet presAssocID="{05966373-7B83-4E94-98D6-6B21C76E6216}" presName="compNode" presStyleCnt="0"/>
      <dgm:spPr/>
    </dgm:pt>
    <dgm:pt modelId="{6A6F0A09-660F-4323-BC2C-47C0909ECE31}" type="pres">
      <dgm:prSet presAssocID="{05966373-7B83-4E94-98D6-6B21C76E6216}" presName="bgRect" presStyleLbl="bgShp" presStyleIdx="1" presStyleCnt="4"/>
      <dgm:spPr/>
    </dgm:pt>
    <dgm:pt modelId="{35C2AA28-C8B2-481B-A7CE-A1D9E6597DAC}" type="pres">
      <dgm:prSet presAssocID="{05966373-7B83-4E94-98D6-6B21C76E6216}"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Warning"/>
        </a:ext>
      </dgm:extLst>
    </dgm:pt>
    <dgm:pt modelId="{75DFB423-2D8D-46A5-A77C-7CA1B045F3AB}" type="pres">
      <dgm:prSet presAssocID="{05966373-7B83-4E94-98D6-6B21C76E6216}" presName="spaceRect" presStyleCnt="0"/>
      <dgm:spPr/>
    </dgm:pt>
    <dgm:pt modelId="{7EDBF8CA-1A24-45F8-8564-71F121E00644}" type="pres">
      <dgm:prSet presAssocID="{05966373-7B83-4E94-98D6-6B21C76E6216}" presName="parTx" presStyleLbl="revTx" presStyleIdx="2" presStyleCnt="8">
        <dgm:presLayoutVars>
          <dgm:chMax val="0"/>
          <dgm:chPref val="0"/>
        </dgm:presLayoutVars>
      </dgm:prSet>
      <dgm:spPr/>
    </dgm:pt>
    <dgm:pt modelId="{C51B7F33-B6D2-4708-BCE3-3EF0661C8D03}" type="pres">
      <dgm:prSet presAssocID="{05966373-7B83-4E94-98D6-6B21C76E6216}" presName="desTx" presStyleLbl="revTx" presStyleIdx="3" presStyleCnt="8">
        <dgm:presLayoutVars/>
      </dgm:prSet>
      <dgm:spPr/>
    </dgm:pt>
    <dgm:pt modelId="{E57C7975-48CF-4A6E-83C1-15E11D9907B1}" type="pres">
      <dgm:prSet presAssocID="{70F70672-EB71-407F-9369-B6A3F80915A2}" presName="sibTrans" presStyleCnt="0"/>
      <dgm:spPr/>
    </dgm:pt>
    <dgm:pt modelId="{A7219265-693D-476E-B190-1526A73B4DB2}" type="pres">
      <dgm:prSet presAssocID="{B61E0038-420A-4A90-A3D9-0752D4C48C34}" presName="compNode" presStyleCnt="0"/>
      <dgm:spPr/>
    </dgm:pt>
    <dgm:pt modelId="{A709FBF2-A392-4AEE-86EC-DC9FFEF27AE1}" type="pres">
      <dgm:prSet presAssocID="{B61E0038-420A-4A90-A3D9-0752D4C48C34}" presName="bgRect" presStyleLbl="bgShp" presStyleIdx="2" presStyleCnt="4"/>
      <dgm:spPr/>
    </dgm:pt>
    <dgm:pt modelId="{D4DB9772-DFB6-41C7-A9FD-DE343014AC83}" type="pres">
      <dgm:prSet presAssocID="{B61E0038-420A-4A90-A3D9-0752D4C48C34}"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Lightbulb"/>
        </a:ext>
      </dgm:extLst>
    </dgm:pt>
    <dgm:pt modelId="{CF0EEF76-17E5-4DD6-A0B4-6678E8A7086C}" type="pres">
      <dgm:prSet presAssocID="{B61E0038-420A-4A90-A3D9-0752D4C48C34}" presName="spaceRect" presStyleCnt="0"/>
      <dgm:spPr/>
    </dgm:pt>
    <dgm:pt modelId="{B306344A-14DA-45E8-A491-C288AED1AAA0}" type="pres">
      <dgm:prSet presAssocID="{B61E0038-420A-4A90-A3D9-0752D4C48C34}" presName="parTx" presStyleLbl="revTx" presStyleIdx="4" presStyleCnt="8">
        <dgm:presLayoutVars>
          <dgm:chMax val="0"/>
          <dgm:chPref val="0"/>
        </dgm:presLayoutVars>
      </dgm:prSet>
      <dgm:spPr/>
    </dgm:pt>
    <dgm:pt modelId="{F97EC287-88F3-4191-833A-D5DAE93602D1}" type="pres">
      <dgm:prSet presAssocID="{B61E0038-420A-4A90-A3D9-0752D4C48C34}" presName="desTx" presStyleLbl="revTx" presStyleIdx="5" presStyleCnt="8">
        <dgm:presLayoutVars/>
      </dgm:prSet>
      <dgm:spPr/>
    </dgm:pt>
    <dgm:pt modelId="{1727733B-3E4F-457E-B02B-7B26AC9DCC06}" type="pres">
      <dgm:prSet presAssocID="{7CAF98A2-2374-4E25-BDFC-1BFC6441947C}" presName="sibTrans" presStyleCnt="0"/>
      <dgm:spPr/>
    </dgm:pt>
    <dgm:pt modelId="{6187AB5D-F466-4639-AF70-C82B1E5B66FA}" type="pres">
      <dgm:prSet presAssocID="{07A84D82-42A3-404B-A544-AA163FF8BD47}" presName="compNode" presStyleCnt="0"/>
      <dgm:spPr/>
    </dgm:pt>
    <dgm:pt modelId="{793AF7B3-93FC-4E01-BA8D-627EA043FE51}" type="pres">
      <dgm:prSet presAssocID="{07A84D82-42A3-404B-A544-AA163FF8BD47}" presName="bgRect" presStyleLbl="bgShp" presStyleIdx="3" presStyleCnt="4"/>
      <dgm:spPr/>
    </dgm:pt>
    <dgm:pt modelId="{49FF2B7F-6142-48A1-87C7-9C529B0800EC}" type="pres">
      <dgm:prSet presAssocID="{07A84D82-42A3-404B-A544-AA163FF8BD47}"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Downward trend"/>
        </a:ext>
      </dgm:extLst>
    </dgm:pt>
    <dgm:pt modelId="{B1F62C9E-1FCF-43AF-BB33-82AE09DB8D9E}" type="pres">
      <dgm:prSet presAssocID="{07A84D82-42A3-404B-A544-AA163FF8BD47}" presName="spaceRect" presStyleCnt="0"/>
      <dgm:spPr/>
    </dgm:pt>
    <dgm:pt modelId="{44B50733-A299-49BD-9A07-D3CB53FFEC61}" type="pres">
      <dgm:prSet presAssocID="{07A84D82-42A3-404B-A544-AA163FF8BD47}" presName="parTx" presStyleLbl="revTx" presStyleIdx="6" presStyleCnt="8">
        <dgm:presLayoutVars>
          <dgm:chMax val="0"/>
          <dgm:chPref val="0"/>
        </dgm:presLayoutVars>
      </dgm:prSet>
      <dgm:spPr/>
    </dgm:pt>
    <dgm:pt modelId="{5CB4B953-31F9-4E6C-8317-82153F8017C3}" type="pres">
      <dgm:prSet presAssocID="{07A84D82-42A3-404B-A544-AA163FF8BD47}" presName="desTx" presStyleLbl="revTx" presStyleIdx="7" presStyleCnt="8">
        <dgm:presLayoutVars/>
      </dgm:prSet>
      <dgm:spPr/>
    </dgm:pt>
  </dgm:ptLst>
  <dgm:cxnLst>
    <dgm:cxn modelId="{FF358D06-223F-45BD-A10D-A4274B00B302}" srcId="{05966373-7B83-4E94-98D6-6B21C76E6216}" destId="{467725CF-A66B-484A-9EA5-BF930ABBBCA5}" srcOrd="3" destOrd="0" parTransId="{A3EF34DA-CBBB-438D-B282-C0A3261CD4F7}" sibTransId="{6A82C5B4-0F3C-41E4-9481-82F204B03AAE}"/>
    <dgm:cxn modelId="{4016BD0B-A033-48FE-9FDC-538C78E048DB}" type="presOf" srcId="{4A06B79C-93F5-4449-BD83-983B7C2B3A06}" destId="{C51B7F33-B6D2-4708-BCE3-3EF0661C8D03}" srcOrd="0" destOrd="2" presId="urn:microsoft.com/office/officeart/2018/2/layout/IconVerticalSolidList"/>
    <dgm:cxn modelId="{7275FA10-1D40-4A6C-8A21-A3DD9137A5E4}" srcId="{07A84D82-42A3-404B-A544-AA163FF8BD47}" destId="{FF9F7A5F-6BE9-4E27-827A-1C24C5422171}" srcOrd="2" destOrd="0" parTransId="{44322F37-32D5-492C-9DC6-ADDC368ED52C}" sibTransId="{BAB133F9-E7EE-4211-B5AF-E7D336CE1B5C}"/>
    <dgm:cxn modelId="{CEFC5315-0B9A-4BEE-83D0-09B0011ECCEF}" srcId="{07A84D82-42A3-404B-A544-AA163FF8BD47}" destId="{184B9374-1552-440E-8E08-A7A334088CBD}" srcOrd="3" destOrd="0" parTransId="{9C2A80F1-2455-477A-8D6D-25FFD75BC2EB}" sibTransId="{4B462C40-277F-4985-AB9A-79B4B1B8059D}"/>
    <dgm:cxn modelId="{1A578022-8FA0-4D0D-9476-13C739FCCBD8}" type="presOf" srcId="{F2106CB4-74EB-44A8-B7DA-9BAF238B1972}" destId="{B59AEAFA-C07A-4333-8BAB-3B065C1B8CD7}" srcOrd="0" destOrd="1" presId="urn:microsoft.com/office/officeart/2018/2/layout/IconVerticalSolidList"/>
    <dgm:cxn modelId="{D97A8226-A614-4445-BD18-0C4C288379E0}" type="presOf" srcId="{6AB18032-56F7-4167-8CA7-E4021E367DAF}" destId="{5CB4B953-31F9-4E6C-8317-82153F8017C3}" srcOrd="0" destOrd="1" presId="urn:microsoft.com/office/officeart/2018/2/layout/IconVerticalSolidList"/>
    <dgm:cxn modelId="{BCA2F629-0305-4F90-8D67-11502F1C6136}" type="presOf" srcId="{5A04EC6C-EA3C-4929-B432-89FA5EB4A0D2}" destId="{F97EC287-88F3-4191-833A-D5DAE93602D1}" srcOrd="0" destOrd="3" presId="urn:microsoft.com/office/officeart/2018/2/layout/IconVerticalSolidList"/>
    <dgm:cxn modelId="{40165E2B-F3D6-45B7-81DF-3FFFEC270046}" srcId="{07A84D82-42A3-404B-A544-AA163FF8BD47}" destId="{6AB18032-56F7-4167-8CA7-E4021E367DAF}" srcOrd="1" destOrd="0" parTransId="{3208FDEB-BB93-41A1-94D9-EBB0B8346AC7}" sibTransId="{920F7BD4-438E-4FB4-95F5-5A8929A4A016}"/>
    <dgm:cxn modelId="{9421EA30-AAFA-4865-B06B-44F0C22F4EEB}" srcId="{B61E0038-420A-4A90-A3D9-0752D4C48C34}" destId="{5A04EC6C-EA3C-4929-B432-89FA5EB4A0D2}" srcOrd="3" destOrd="0" parTransId="{990A4BA1-69F0-4EC6-8A22-4FDF364737E6}" sibTransId="{C3605468-FDDC-4276-A329-72A8685ECA8C}"/>
    <dgm:cxn modelId="{8073EC36-FB44-442B-BC22-D2B14DC0EEC2}" srcId="{B13ED862-D979-48AF-9AE7-24ACA1332B75}" destId="{B61E0038-420A-4A90-A3D9-0752D4C48C34}" srcOrd="2" destOrd="0" parTransId="{EF0D7C94-246E-432E-BA6A-8ED561327282}" sibTransId="{7CAF98A2-2374-4E25-BDFC-1BFC6441947C}"/>
    <dgm:cxn modelId="{17C18037-7904-4060-90EC-DC6361AF9226}" srcId="{B13ED862-D979-48AF-9AE7-24ACA1332B75}" destId="{07A84D82-42A3-404B-A544-AA163FF8BD47}" srcOrd="3" destOrd="0" parTransId="{0EF40A7A-9F53-4A06-AFEF-FE37600F0546}" sibTransId="{6EAC133D-9BFB-40AA-9902-CD9860AE7547}"/>
    <dgm:cxn modelId="{51448439-2A1B-4243-BC4B-4A2089CE940C}" srcId="{067F7D28-F195-4ABF-B3DE-E75D65E5D9D1}" destId="{B62B1362-0601-44ED-961F-90251D9F1FCE}" srcOrd="2" destOrd="0" parTransId="{15699369-5DDA-4F6B-BAAE-1BAAA29AD8EA}" sibTransId="{78907D8B-447C-42AE-BB07-B7E161FB8204}"/>
    <dgm:cxn modelId="{8C6D993E-FF6E-47BC-AF9C-402F21FA5964}" srcId="{05966373-7B83-4E94-98D6-6B21C76E6216}" destId="{4A06B79C-93F5-4449-BD83-983B7C2B3A06}" srcOrd="2" destOrd="0" parTransId="{D13835F1-22A1-4B45-A9C0-9A4CB3CDC1E3}" sibTransId="{AE99704E-2B21-476D-AA01-13F7D85FE328}"/>
    <dgm:cxn modelId="{6A73F75D-D167-4A36-AFFF-82D330CA9771}" srcId="{067F7D28-F195-4ABF-B3DE-E75D65E5D9D1}" destId="{955C7C43-6F05-4453-99F8-50653129C362}" srcOrd="0" destOrd="0" parTransId="{B7F50333-5D27-4A9D-88F7-A497F54DABB6}" sibTransId="{C078D685-85C3-4F7E-B5A4-19215B7F6E75}"/>
    <dgm:cxn modelId="{12881A5E-9B84-49F9-B2C0-A2431270B373}" srcId="{B61E0038-420A-4A90-A3D9-0752D4C48C34}" destId="{1A540375-39A1-49D0-8BDC-4B568F5C5218}" srcOrd="2" destOrd="0" parTransId="{CC8B20EF-9032-4404-BBF8-2D8E972E7166}" sibTransId="{2C4EF8DD-470E-4722-9951-E2CBDB9F4B3A}"/>
    <dgm:cxn modelId="{2D433968-C13D-4000-B58D-F7AFA6683875}" type="presOf" srcId="{ABCCF3E7-89DD-4146-9420-B65A0379C7CE}" destId="{5CB4B953-31F9-4E6C-8317-82153F8017C3}" srcOrd="0" destOrd="0" presId="urn:microsoft.com/office/officeart/2018/2/layout/IconVerticalSolidList"/>
    <dgm:cxn modelId="{4167144C-8552-4475-930D-71BBA7249525}" type="presOf" srcId="{184B9374-1552-440E-8E08-A7A334088CBD}" destId="{5CB4B953-31F9-4E6C-8317-82153F8017C3}" srcOrd="0" destOrd="3" presId="urn:microsoft.com/office/officeart/2018/2/layout/IconVerticalSolidList"/>
    <dgm:cxn modelId="{8E8C6F70-AD09-4843-891E-FCCB3F98878E}" type="presOf" srcId="{05966373-7B83-4E94-98D6-6B21C76E6216}" destId="{7EDBF8CA-1A24-45F8-8564-71F121E00644}" srcOrd="0" destOrd="0" presId="urn:microsoft.com/office/officeart/2018/2/layout/IconVerticalSolidList"/>
    <dgm:cxn modelId="{F864FF71-766D-4FB6-A4D5-F0BC75C87AE5}" srcId="{B13ED862-D979-48AF-9AE7-24ACA1332B75}" destId="{067F7D28-F195-4ABF-B3DE-E75D65E5D9D1}" srcOrd="0" destOrd="0" parTransId="{4054A395-7D0F-4009-9AD4-CB71826FBF2E}" sibTransId="{9EB3DC15-F162-4B7C-AD1D-D64AE4CF3283}"/>
    <dgm:cxn modelId="{49164172-7E77-4727-A647-A6D4D8CF5679}" srcId="{B61E0038-420A-4A90-A3D9-0752D4C48C34}" destId="{95FE9195-8EDF-4657-A76C-534080A292C8}" srcOrd="1" destOrd="0" parTransId="{7F6905F8-7B66-493F-97B9-E4B1AA99CD36}" sibTransId="{5765A8C5-E4C8-4B62-A04C-EE5B97D5FD3A}"/>
    <dgm:cxn modelId="{81955B74-2D11-4C31-B8F9-3EB30E60B8B6}" type="presOf" srcId="{1A540375-39A1-49D0-8BDC-4B568F5C5218}" destId="{F97EC287-88F3-4191-833A-D5DAE93602D1}" srcOrd="0" destOrd="2" presId="urn:microsoft.com/office/officeart/2018/2/layout/IconVerticalSolidList"/>
    <dgm:cxn modelId="{364B6676-8CA2-4840-92B4-12879178C88F}" type="presOf" srcId="{EA488601-1A03-436B-A021-53E937B16112}" destId="{C51B7F33-B6D2-4708-BCE3-3EF0661C8D03}" srcOrd="0" destOrd="1" presId="urn:microsoft.com/office/officeart/2018/2/layout/IconVerticalSolidList"/>
    <dgm:cxn modelId="{8E2B8A56-DC51-49B0-9391-E538916DF9F6}" type="presOf" srcId="{B61E0038-420A-4A90-A3D9-0752D4C48C34}" destId="{B306344A-14DA-45E8-A491-C288AED1AAA0}" srcOrd="0" destOrd="0" presId="urn:microsoft.com/office/officeart/2018/2/layout/IconVerticalSolidList"/>
    <dgm:cxn modelId="{802C187C-3C94-42E2-999E-567E12B47728}" srcId="{067F7D28-F195-4ABF-B3DE-E75D65E5D9D1}" destId="{F2106CB4-74EB-44A8-B7DA-9BAF238B1972}" srcOrd="1" destOrd="0" parTransId="{0B104079-E8ED-481A-9228-B6EFF5D17458}" sibTransId="{D53F041A-5692-4789-9610-6FBC6F6C3FE7}"/>
    <dgm:cxn modelId="{C7868182-63F7-4D77-8835-0B4C7160DDCB}" type="presOf" srcId="{467725CF-A66B-484A-9EA5-BF930ABBBCA5}" destId="{C51B7F33-B6D2-4708-BCE3-3EF0661C8D03}" srcOrd="0" destOrd="3" presId="urn:microsoft.com/office/officeart/2018/2/layout/IconVerticalSolidList"/>
    <dgm:cxn modelId="{15A2358C-F852-40A2-AF85-EA05C49F5498}" type="presOf" srcId="{07A84D82-42A3-404B-A544-AA163FF8BD47}" destId="{44B50733-A299-49BD-9A07-D3CB53FFEC61}" srcOrd="0" destOrd="0" presId="urn:microsoft.com/office/officeart/2018/2/layout/IconVerticalSolidList"/>
    <dgm:cxn modelId="{E39A3B96-4495-4A5C-A734-96BE09F8B416}" type="presOf" srcId="{95FE9195-8EDF-4657-A76C-534080A292C8}" destId="{F97EC287-88F3-4191-833A-D5DAE93602D1}" srcOrd="0" destOrd="1" presId="urn:microsoft.com/office/officeart/2018/2/layout/IconVerticalSolidList"/>
    <dgm:cxn modelId="{9A7E7F9C-CEB5-4F90-8F94-13E3B2D05364}" srcId="{B61E0038-420A-4A90-A3D9-0752D4C48C34}" destId="{D300DCBD-EF8F-4588-ADAB-F6E1BADFAD6C}" srcOrd="0" destOrd="0" parTransId="{F2DB4B9D-67EF-4726-AB1C-D81CE65D2053}" sibTransId="{142EA9D2-7EA0-4A39-A498-7B00A871B18D}"/>
    <dgm:cxn modelId="{F4ECA3A3-E2EA-41F7-BA64-531FD3A982F0}" type="presOf" srcId="{BD35187E-7C5F-49EE-BEBC-AC9BFA85DF48}" destId="{C51B7F33-B6D2-4708-BCE3-3EF0661C8D03}" srcOrd="0" destOrd="0" presId="urn:microsoft.com/office/officeart/2018/2/layout/IconVerticalSolidList"/>
    <dgm:cxn modelId="{102A97A7-D6FA-4B10-9670-23A4D53E28B8}" srcId="{05966373-7B83-4E94-98D6-6B21C76E6216}" destId="{BD35187E-7C5F-49EE-BEBC-AC9BFA85DF48}" srcOrd="0" destOrd="0" parTransId="{C508AC2B-3CA2-4FB4-9582-D9AC5FDDBB9A}" sibTransId="{71E4D229-ACB5-463E-8B65-ABC48F7AA26E}"/>
    <dgm:cxn modelId="{0E80EDB1-8963-49B5-B132-056B87EAF928}" type="presOf" srcId="{955C7C43-6F05-4453-99F8-50653129C362}" destId="{B59AEAFA-C07A-4333-8BAB-3B065C1B8CD7}" srcOrd="0" destOrd="0" presId="urn:microsoft.com/office/officeart/2018/2/layout/IconVerticalSolidList"/>
    <dgm:cxn modelId="{A01427B5-5D02-42EA-A47E-5CC5349761D0}" type="presOf" srcId="{067F7D28-F195-4ABF-B3DE-E75D65E5D9D1}" destId="{1CD59DD0-4B55-433C-9023-FF4A2E676133}" srcOrd="0" destOrd="0" presId="urn:microsoft.com/office/officeart/2018/2/layout/IconVerticalSolidList"/>
    <dgm:cxn modelId="{5EAD07B6-51C6-4C41-9319-7378840D6CA8}" type="presOf" srcId="{B62B1362-0601-44ED-961F-90251D9F1FCE}" destId="{B59AEAFA-C07A-4333-8BAB-3B065C1B8CD7}" srcOrd="0" destOrd="2" presId="urn:microsoft.com/office/officeart/2018/2/layout/IconVerticalSolidList"/>
    <dgm:cxn modelId="{4098C9C0-766F-4B38-AA08-349FA732D768}" type="presOf" srcId="{B13ED862-D979-48AF-9AE7-24ACA1332B75}" destId="{70A786A2-F981-450B-8E1B-D8210111327C}" srcOrd="0" destOrd="0" presId="urn:microsoft.com/office/officeart/2018/2/layout/IconVerticalSolidList"/>
    <dgm:cxn modelId="{06C04FCE-C6C3-4273-A080-80E3367D3FBE}" srcId="{05966373-7B83-4E94-98D6-6B21C76E6216}" destId="{EA488601-1A03-436B-A021-53E937B16112}" srcOrd="1" destOrd="0" parTransId="{C8BD4232-0937-458E-B37D-174727C9B081}" sibTransId="{3E670508-C7CD-4ED1-BACF-C553BA165731}"/>
    <dgm:cxn modelId="{B6E250D7-54DA-403C-AB11-B34B97B04E2F}" type="presOf" srcId="{72B5DBEB-65B1-49D2-9D01-49B5434A77CF}" destId="{B59AEAFA-C07A-4333-8BAB-3B065C1B8CD7}" srcOrd="0" destOrd="3" presId="urn:microsoft.com/office/officeart/2018/2/layout/IconVerticalSolidList"/>
    <dgm:cxn modelId="{8949F0DC-E62B-4626-A2FC-A3A91A6BD5AE}" srcId="{067F7D28-F195-4ABF-B3DE-E75D65E5D9D1}" destId="{72B5DBEB-65B1-49D2-9D01-49B5434A77CF}" srcOrd="3" destOrd="0" parTransId="{90542E93-7B38-404B-A448-C2A7B6B3C4C7}" sibTransId="{E534B25E-3B83-4261-A73C-DEBF6FA53C4D}"/>
    <dgm:cxn modelId="{AD3E41E0-7187-4EDF-8D9A-682CB7DC4330}" type="presOf" srcId="{D300DCBD-EF8F-4588-ADAB-F6E1BADFAD6C}" destId="{F97EC287-88F3-4191-833A-D5DAE93602D1}" srcOrd="0" destOrd="0" presId="urn:microsoft.com/office/officeart/2018/2/layout/IconVerticalSolidList"/>
    <dgm:cxn modelId="{FAAB96ED-E6A8-49BD-ADBB-28F7C34D87A4}" srcId="{07A84D82-42A3-404B-A544-AA163FF8BD47}" destId="{ABCCF3E7-89DD-4146-9420-B65A0379C7CE}" srcOrd="0" destOrd="0" parTransId="{908BDE68-3A6E-4269-92F9-64FF6B1D4E58}" sibTransId="{957EAEB1-798B-40A4-AAEE-48CABCF13869}"/>
    <dgm:cxn modelId="{AC0849FC-26F2-4806-A685-8BD9C30A49C5}" type="presOf" srcId="{FF9F7A5F-6BE9-4E27-827A-1C24C5422171}" destId="{5CB4B953-31F9-4E6C-8317-82153F8017C3}" srcOrd="0" destOrd="2" presId="urn:microsoft.com/office/officeart/2018/2/layout/IconVerticalSolidList"/>
    <dgm:cxn modelId="{9A1741FD-39E6-475F-9CBD-3E27BFEC8047}" srcId="{B13ED862-D979-48AF-9AE7-24ACA1332B75}" destId="{05966373-7B83-4E94-98D6-6B21C76E6216}" srcOrd="1" destOrd="0" parTransId="{7D8C1807-F9EC-479C-BF57-B8FA45943797}" sibTransId="{70F70672-EB71-407F-9369-B6A3F80915A2}"/>
    <dgm:cxn modelId="{9179B660-260B-4DBA-8E08-8AA2EC30E820}" type="presParOf" srcId="{70A786A2-F981-450B-8E1B-D8210111327C}" destId="{0BE7BAF9-663E-472E-AC5F-9809DFF361DE}" srcOrd="0" destOrd="0" presId="urn:microsoft.com/office/officeart/2018/2/layout/IconVerticalSolidList"/>
    <dgm:cxn modelId="{43E0FDCE-88C2-47C9-8339-EDD780B73DC0}" type="presParOf" srcId="{0BE7BAF9-663E-472E-AC5F-9809DFF361DE}" destId="{7BA32D43-1964-4411-855C-431B093B7F68}" srcOrd="0" destOrd="0" presId="urn:microsoft.com/office/officeart/2018/2/layout/IconVerticalSolidList"/>
    <dgm:cxn modelId="{587F573C-6C51-4BA3-96B4-ABA5098F6C64}" type="presParOf" srcId="{0BE7BAF9-663E-472E-AC5F-9809DFF361DE}" destId="{BC86346B-8518-4832-98D7-887193CF4F47}" srcOrd="1" destOrd="0" presId="urn:microsoft.com/office/officeart/2018/2/layout/IconVerticalSolidList"/>
    <dgm:cxn modelId="{1049A606-86AA-4189-92FF-4FCAB87D25E4}" type="presParOf" srcId="{0BE7BAF9-663E-472E-AC5F-9809DFF361DE}" destId="{A534C8DF-27D1-47C8-868B-552786A3F72B}" srcOrd="2" destOrd="0" presId="urn:microsoft.com/office/officeart/2018/2/layout/IconVerticalSolidList"/>
    <dgm:cxn modelId="{BCBAF2B5-5655-4629-9F1B-10338AFBADB8}" type="presParOf" srcId="{0BE7BAF9-663E-472E-AC5F-9809DFF361DE}" destId="{1CD59DD0-4B55-433C-9023-FF4A2E676133}" srcOrd="3" destOrd="0" presId="urn:microsoft.com/office/officeart/2018/2/layout/IconVerticalSolidList"/>
    <dgm:cxn modelId="{734DD2CC-F802-4D55-B5F3-3D7B59CEDB85}" type="presParOf" srcId="{0BE7BAF9-663E-472E-AC5F-9809DFF361DE}" destId="{B59AEAFA-C07A-4333-8BAB-3B065C1B8CD7}" srcOrd="4" destOrd="0" presId="urn:microsoft.com/office/officeart/2018/2/layout/IconVerticalSolidList"/>
    <dgm:cxn modelId="{D9D7A05E-0292-4210-8261-943277E69622}" type="presParOf" srcId="{70A786A2-F981-450B-8E1B-D8210111327C}" destId="{132CFD1A-C2B6-4477-A4CA-4654D68C4B09}" srcOrd="1" destOrd="0" presId="urn:microsoft.com/office/officeart/2018/2/layout/IconVerticalSolidList"/>
    <dgm:cxn modelId="{FED0F930-0601-40DE-95F0-C030C3DC456E}" type="presParOf" srcId="{70A786A2-F981-450B-8E1B-D8210111327C}" destId="{6D71AE23-95A0-41F3-9A97-5292C825B129}" srcOrd="2" destOrd="0" presId="urn:microsoft.com/office/officeart/2018/2/layout/IconVerticalSolidList"/>
    <dgm:cxn modelId="{C34C90A2-F55F-4A72-A7E9-82A5B3748F4B}" type="presParOf" srcId="{6D71AE23-95A0-41F3-9A97-5292C825B129}" destId="{6A6F0A09-660F-4323-BC2C-47C0909ECE31}" srcOrd="0" destOrd="0" presId="urn:microsoft.com/office/officeart/2018/2/layout/IconVerticalSolidList"/>
    <dgm:cxn modelId="{E3F13945-139A-4B9C-ABDB-F4CD3CC0E41E}" type="presParOf" srcId="{6D71AE23-95A0-41F3-9A97-5292C825B129}" destId="{35C2AA28-C8B2-481B-A7CE-A1D9E6597DAC}" srcOrd="1" destOrd="0" presId="urn:microsoft.com/office/officeart/2018/2/layout/IconVerticalSolidList"/>
    <dgm:cxn modelId="{9DC7C575-4E30-442B-9148-082D579FE95C}" type="presParOf" srcId="{6D71AE23-95A0-41F3-9A97-5292C825B129}" destId="{75DFB423-2D8D-46A5-A77C-7CA1B045F3AB}" srcOrd="2" destOrd="0" presId="urn:microsoft.com/office/officeart/2018/2/layout/IconVerticalSolidList"/>
    <dgm:cxn modelId="{EF30D6E2-CBE2-4CB1-9BB2-B2610724101F}" type="presParOf" srcId="{6D71AE23-95A0-41F3-9A97-5292C825B129}" destId="{7EDBF8CA-1A24-45F8-8564-71F121E00644}" srcOrd="3" destOrd="0" presId="urn:microsoft.com/office/officeart/2018/2/layout/IconVerticalSolidList"/>
    <dgm:cxn modelId="{AE0D5A3A-122C-485E-887F-F7277AB3EE2A}" type="presParOf" srcId="{6D71AE23-95A0-41F3-9A97-5292C825B129}" destId="{C51B7F33-B6D2-4708-BCE3-3EF0661C8D03}" srcOrd="4" destOrd="0" presId="urn:microsoft.com/office/officeart/2018/2/layout/IconVerticalSolidList"/>
    <dgm:cxn modelId="{389318BB-012B-407A-9C0C-2C73263D05D8}" type="presParOf" srcId="{70A786A2-F981-450B-8E1B-D8210111327C}" destId="{E57C7975-48CF-4A6E-83C1-15E11D9907B1}" srcOrd="3" destOrd="0" presId="urn:microsoft.com/office/officeart/2018/2/layout/IconVerticalSolidList"/>
    <dgm:cxn modelId="{C5C5628E-C330-4AD0-8FD4-EEA993E6F155}" type="presParOf" srcId="{70A786A2-F981-450B-8E1B-D8210111327C}" destId="{A7219265-693D-476E-B190-1526A73B4DB2}" srcOrd="4" destOrd="0" presId="urn:microsoft.com/office/officeart/2018/2/layout/IconVerticalSolidList"/>
    <dgm:cxn modelId="{F85231FD-254D-4CD5-BEE0-932A8FF500AF}" type="presParOf" srcId="{A7219265-693D-476E-B190-1526A73B4DB2}" destId="{A709FBF2-A392-4AEE-86EC-DC9FFEF27AE1}" srcOrd="0" destOrd="0" presId="urn:microsoft.com/office/officeart/2018/2/layout/IconVerticalSolidList"/>
    <dgm:cxn modelId="{C6529E1B-4894-45D9-B5C6-F131C259F378}" type="presParOf" srcId="{A7219265-693D-476E-B190-1526A73B4DB2}" destId="{D4DB9772-DFB6-41C7-A9FD-DE343014AC83}" srcOrd="1" destOrd="0" presId="urn:microsoft.com/office/officeart/2018/2/layout/IconVerticalSolidList"/>
    <dgm:cxn modelId="{A83A612E-2A58-472C-9C17-7389B828319C}" type="presParOf" srcId="{A7219265-693D-476E-B190-1526A73B4DB2}" destId="{CF0EEF76-17E5-4DD6-A0B4-6678E8A7086C}" srcOrd="2" destOrd="0" presId="urn:microsoft.com/office/officeart/2018/2/layout/IconVerticalSolidList"/>
    <dgm:cxn modelId="{E000350D-403B-48EB-B209-315DC2744CF4}" type="presParOf" srcId="{A7219265-693D-476E-B190-1526A73B4DB2}" destId="{B306344A-14DA-45E8-A491-C288AED1AAA0}" srcOrd="3" destOrd="0" presId="urn:microsoft.com/office/officeart/2018/2/layout/IconVerticalSolidList"/>
    <dgm:cxn modelId="{D771A91A-9C0E-46EA-A219-C5F167544F8F}" type="presParOf" srcId="{A7219265-693D-476E-B190-1526A73B4DB2}" destId="{F97EC287-88F3-4191-833A-D5DAE93602D1}" srcOrd="4" destOrd="0" presId="urn:microsoft.com/office/officeart/2018/2/layout/IconVerticalSolidList"/>
    <dgm:cxn modelId="{6B394735-D2BE-443A-A190-990BFE5A816E}" type="presParOf" srcId="{70A786A2-F981-450B-8E1B-D8210111327C}" destId="{1727733B-3E4F-457E-B02B-7B26AC9DCC06}" srcOrd="5" destOrd="0" presId="urn:microsoft.com/office/officeart/2018/2/layout/IconVerticalSolidList"/>
    <dgm:cxn modelId="{D433D2F5-657B-444F-82CC-57F0F762CA11}" type="presParOf" srcId="{70A786A2-F981-450B-8E1B-D8210111327C}" destId="{6187AB5D-F466-4639-AF70-C82B1E5B66FA}" srcOrd="6" destOrd="0" presId="urn:microsoft.com/office/officeart/2018/2/layout/IconVerticalSolidList"/>
    <dgm:cxn modelId="{F17E91C4-BC7F-4271-8D24-8F0BA1A2BFB4}" type="presParOf" srcId="{6187AB5D-F466-4639-AF70-C82B1E5B66FA}" destId="{793AF7B3-93FC-4E01-BA8D-627EA043FE51}" srcOrd="0" destOrd="0" presId="urn:microsoft.com/office/officeart/2018/2/layout/IconVerticalSolidList"/>
    <dgm:cxn modelId="{A82AD898-1D32-46BA-9BE1-B104BACB02C7}" type="presParOf" srcId="{6187AB5D-F466-4639-AF70-C82B1E5B66FA}" destId="{49FF2B7F-6142-48A1-87C7-9C529B0800EC}" srcOrd="1" destOrd="0" presId="urn:microsoft.com/office/officeart/2018/2/layout/IconVerticalSolidList"/>
    <dgm:cxn modelId="{89760EBC-EDF3-44A4-91DF-294169D2186C}" type="presParOf" srcId="{6187AB5D-F466-4639-AF70-C82B1E5B66FA}" destId="{B1F62C9E-1FCF-43AF-BB33-82AE09DB8D9E}" srcOrd="2" destOrd="0" presId="urn:microsoft.com/office/officeart/2018/2/layout/IconVerticalSolidList"/>
    <dgm:cxn modelId="{A9C6F226-A930-476B-BE97-B559D0FE7BF4}" type="presParOf" srcId="{6187AB5D-F466-4639-AF70-C82B1E5B66FA}" destId="{44B50733-A299-49BD-9A07-D3CB53FFEC61}" srcOrd="3" destOrd="0" presId="urn:microsoft.com/office/officeart/2018/2/layout/IconVerticalSolidList"/>
    <dgm:cxn modelId="{23657D30-C914-4971-AD89-4B69F8BD7214}" type="presParOf" srcId="{6187AB5D-F466-4639-AF70-C82B1E5B66FA}" destId="{5CB4B953-31F9-4E6C-8317-82153F8017C3}" srcOrd="4"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1AAE1EC-2CB2-40EE-B0AE-D5437CBC95EF}" type="doc">
      <dgm:prSet loTypeId="urn:microsoft.com/office/officeart/2016/7/layout/ChevronBlockProcess" loCatId="process" qsTypeId="urn:microsoft.com/office/officeart/2005/8/quickstyle/simple1" qsCatId="simple" csTypeId="urn:microsoft.com/office/officeart/2005/8/colors/accent1_2" csCatId="accent1"/>
      <dgm:spPr/>
      <dgm:t>
        <a:bodyPr/>
        <a:lstStyle/>
        <a:p>
          <a:endParaRPr lang="en-US"/>
        </a:p>
      </dgm:t>
    </dgm:pt>
    <dgm:pt modelId="{DB7D66B0-0120-4477-8EA9-4577D7C12A56}">
      <dgm:prSet/>
      <dgm:spPr/>
      <dgm:t>
        <a:bodyPr/>
        <a:lstStyle/>
        <a:p>
          <a:r>
            <a:rPr lang="en-US"/>
            <a:t>Inbound Logisitcs</a:t>
          </a:r>
        </a:p>
      </dgm:t>
    </dgm:pt>
    <dgm:pt modelId="{AA17B4D0-30B3-44B7-8469-2DF6B94B4944}" type="parTrans" cxnId="{25069C60-D19B-4478-A10B-DBF0BD02EB7D}">
      <dgm:prSet/>
      <dgm:spPr/>
      <dgm:t>
        <a:bodyPr/>
        <a:lstStyle/>
        <a:p>
          <a:endParaRPr lang="en-US"/>
        </a:p>
      </dgm:t>
    </dgm:pt>
    <dgm:pt modelId="{9C4A1E28-E974-429F-81A4-0413421D56A9}" type="sibTrans" cxnId="{25069C60-D19B-4478-A10B-DBF0BD02EB7D}">
      <dgm:prSet/>
      <dgm:spPr/>
      <dgm:t>
        <a:bodyPr/>
        <a:lstStyle/>
        <a:p>
          <a:endParaRPr lang="en-US"/>
        </a:p>
      </dgm:t>
    </dgm:pt>
    <dgm:pt modelId="{5C241828-E999-4897-9A98-142D14C74C63}">
      <dgm:prSet/>
      <dgm:spPr/>
      <dgm:t>
        <a:bodyPr/>
        <a:lstStyle/>
        <a:p>
          <a:r>
            <a:rPr lang="en-US"/>
            <a:t>Apple: relies on global network of suppliers</a:t>
          </a:r>
        </a:p>
      </dgm:t>
    </dgm:pt>
    <dgm:pt modelId="{62D7AA57-7BB7-4B87-AEB0-106945435590}" type="parTrans" cxnId="{3A79BB89-7AFA-4FB4-A437-8088D769E957}">
      <dgm:prSet/>
      <dgm:spPr/>
      <dgm:t>
        <a:bodyPr/>
        <a:lstStyle/>
        <a:p>
          <a:endParaRPr lang="en-US"/>
        </a:p>
      </dgm:t>
    </dgm:pt>
    <dgm:pt modelId="{D3C8995B-E152-46AF-8FE9-AA4008289821}" type="sibTrans" cxnId="{3A79BB89-7AFA-4FB4-A437-8088D769E957}">
      <dgm:prSet/>
      <dgm:spPr/>
      <dgm:t>
        <a:bodyPr/>
        <a:lstStyle/>
        <a:p>
          <a:endParaRPr lang="en-US"/>
        </a:p>
      </dgm:t>
    </dgm:pt>
    <dgm:pt modelId="{F345CA9A-CA62-4AED-9D2B-F1F1F59031DF}">
      <dgm:prSet/>
      <dgm:spPr/>
      <dgm:t>
        <a:bodyPr/>
        <a:lstStyle/>
        <a:p>
          <a:r>
            <a:rPr lang="en-US"/>
            <a:t>Samsung: benefits from vertically integrated supply chain</a:t>
          </a:r>
        </a:p>
      </dgm:t>
    </dgm:pt>
    <dgm:pt modelId="{8B0CA0B4-6CA8-4027-8671-73F2C6265A17}" type="parTrans" cxnId="{66E3843F-8F6E-4C88-9859-8E9E67A381CB}">
      <dgm:prSet/>
      <dgm:spPr/>
      <dgm:t>
        <a:bodyPr/>
        <a:lstStyle/>
        <a:p>
          <a:endParaRPr lang="en-US"/>
        </a:p>
      </dgm:t>
    </dgm:pt>
    <dgm:pt modelId="{8E71FE2B-337A-42E4-8C60-46342AFE69C1}" type="sibTrans" cxnId="{66E3843F-8F6E-4C88-9859-8E9E67A381CB}">
      <dgm:prSet/>
      <dgm:spPr/>
      <dgm:t>
        <a:bodyPr/>
        <a:lstStyle/>
        <a:p>
          <a:endParaRPr lang="en-US"/>
        </a:p>
      </dgm:t>
    </dgm:pt>
    <dgm:pt modelId="{337CE3E7-FDA9-49EB-9DE1-6DB84048F9CA}">
      <dgm:prSet/>
      <dgm:spPr/>
      <dgm:t>
        <a:bodyPr/>
        <a:lstStyle/>
        <a:p>
          <a:r>
            <a:rPr lang="en-US"/>
            <a:t>Operations</a:t>
          </a:r>
        </a:p>
      </dgm:t>
    </dgm:pt>
    <dgm:pt modelId="{8C406B6F-DDCE-4D69-946C-4FF92630A5CC}" type="parTrans" cxnId="{1B8C0C16-29BE-4DCD-9310-FD82DC572536}">
      <dgm:prSet/>
      <dgm:spPr/>
      <dgm:t>
        <a:bodyPr/>
        <a:lstStyle/>
        <a:p>
          <a:endParaRPr lang="en-US"/>
        </a:p>
      </dgm:t>
    </dgm:pt>
    <dgm:pt modelId="{3268BC2F-C35E-4453-9DFD-082D8BC0A299}" type="sibTrans" cxnId="{1B8C0C16-29BE-4DCD-9310-FD82DC572536}">
      <dgm:prSet/>
      <dgm:spPr/>
      <dgm:t>
        <a:bodyPr/>
        <a:lstStyle/>
        <a:p>
          <a:endParaRPr lang="en-US"/>
        </a:p>
      </dgm:t>
    </dgm:pt>
    <dgm:pt modelId="{02B0E517-EEBF-45E7-B088-2325CA9E745E}">
      <dgm:prSet/>
      <dgm:spPr/>
      <dgm:t>
        <a:bodyPr/>
        <a:lstStyle/>
        <a:p>
          <a:r>
            <a:rPr lang="en-US"/>
            <a:t>Apple: focused on assembling products in select locations (China)</a:t>
          </a:r>
        </a:p>
      </dgm:t>
    </dgm:pt>
    <dgm:pt modelId="{1DFFA190-29F0-44B7-8D11-C33AA6E39650}" type="parTrans" cxnId="{C51EFEF8-DE0D-4A90-8BB6-C6377D44981E}">
      <dgm:prSet/>
      <dgm:spPr/>
      <dgm:t>
        <a:bodyPr/>
        <a:lstStyle/>
        <a:p>
          <a:endParaRPr lang="en-US"/>
        </a:p>
      </dgm:t>
    </dgm:pt>
    <dgm:pt modelId="{484AFDE7-1A14-4C46-98C9-979E00CA1232}" type="sibTrans" cxnId="{C51EFEF8-DE0D-4A90-8BB6-C6377D44981E}">
      <dgm:prSet/>
      <dgm:spPr/>
      <dgm:t>
        <a:bodyPr/>
        <a:lstStyle/>
        <a:p>
          <a:endParaRPr lang="en-US"/>
        </a:p>
      </dgm:t>
    </dgm:pt>
    <dgm:pt modelId="{149943F7-182D-42EC-A931-122BF00667F1}">
      <dgm:prSet/>
      <dgm:spPr/>
      <dgm:t>
        <a:bodyPr/>
        <a:lstStyle/>
        <a:p>
          <a:r>
            <a:rPr lang="en-US"/>
            <a:t>Samsung: operates a more diversified production model</a:t>
          </a:r>
        </a:p>
      </dgm:t>
    </dgm:pt>
    <dgm:pt modelId="{AB25068A-929A-41FB-A67A-5586AC3AFF49}" type="parTrans" cxnId="{41006908-A351-41AA-838D-48B3F3B9D94F}">
      <dgm:prSet/>
      <dgm:spPr/>
      <dgm:t>
        <a:bodyPr/>
        <a:lstStyle/>
        <a:p>
          <a:endParaRPr lang="en-US"/>
        </a:p>
      </dgm:t>
    </dgm:pt>
    <dgm:pt modelId="{CE3899C7-1688-422D-8471-3F5C5B68BCB2}" type="sibTrans" cxnId="{41006908-A351-41AA-838D-48B3F3B9D94F}">
      <dgm:prSet/>
      <dgm:spPr/>
      <dgm:t>
        <a:bodyPr/>
        <a:lstStyle/>
        <a:p>
          <a:endParaRPr lang="en-US"/>
        </a:p>
      </dgm:t>
    </dgm:pt>
    <dgm:pt modelId="{6222C913-8F71-4742-A815-40C689CCC766}">
      <dgm:prSet/>
      <dgm:spPr/>
      <dgm:t>
        <a:bodyPr/>
        <a:lstStyle/>
        <a:p>
          <a:r>
            <a:rPr lang="en-US"/>
            <a:t>Outbound Logistics</a:t>
          </a:r>
        </a:p>
      </dgm:t>
    </dgm:pt>
    <dgm:pt modelId="{0C6AE349-F77A-4B51-B0C4-23C3F04B9808}" type="parTrans" cxnId="{563F1103-B279-48C2-B47A-244111C20769}">
      <dgm:prSet/>
      <dgm:spPr/>
      <dgm:t>
        <a:bodyPr/>
        <a:lstStyle/>
        <a:p>
          <a:endParaRPr lang="en-US"/>
        </a:p>
      </dgm:t>
    </dgm:pt>
    <dgm:pt modelId="{D8B0E376-0E82-4764-AC96-24981B234E8C}" type="sibTrans" cxnId="{563F1103-B279-48C2-B47A-244111C20769}">
      <dgm:prSet/>
      <dgm:spPr/>
      <dgm:t>
        <a:bodyPr/>
        <a:lstStyle/>
        <a:p>
          <a:endParaRPr lang="en-US"/>
        </a:p>
      </dgm:t>
    </dgm:pt>
    <dgm:pt modelId="{DBFE6736-04EE-4286-AE10-B2C0928B224C}">
      <dgm:prSet/>
      <dgm:spPr/>
      <dgm:t>
        <a:bodyPr/>
        <a:lstStyle/>
        <a:p>
          <a:r>
            <a:rPr lang="en-US"/>
            <a:t>Apple: distributes products through a mix of direct &amp; indirect channels</a:t>
          </a:r>
        </a:p>
      </dgm:t>
    </dgm:pt>
    <dgm:pt modelId="{6BDC0878-0A6E-41FD-9998-95B9A7DE6178}" type="parTrans" cxnId="{915431C5-3581-422A-A608-57528872438E}">
      <dgm:prSet/>
      <dgm:spPr/>
      <dgm:t>
        <a:bodyPr/>
        <a:lstStyle/>
        <a:p>
          <a:endParaRPr lang="en-US"/>
        </a:p>
      </dgm:t>
    </dgm:pt>
    <dgm:pt modelId="{36E106EF-4280-4CEF-A509-11B18715300C}" type="sibTrans" cxnId="{915431C5-3581-422A-A608-57528872438E}">
      <dgm:prSet/>
      <dgm:spPr/>
      <dgm:t>
        <a:bodyPr/>
        <a:lstStyle/>
        <a:p>
          <a:endParaRPr lang="en-US"/>
        </a:p>
      </dgm:t>
    </dgm:pt>
    <dgm:pt modelId="{894F1AEC-B5DD-4A74-BE55-6DF1BC8EACD1}">
      <dgm:prSet/>
      <dgm:spPr/>
      <dgm:t>
        <a:bodyPr/>
        <a:lstStyle/>
        <a:p>
          <a:r>
            <a:rPr lang="en-US"/>
            <a:t>Samsung: broad system utilizing multiple partnerships</a:t>
          </a:r>
        </a:p>
      </dgm:t>
    </dgm:pt>
    <dgm:pt modelId="{099D5497-6604-4325-8216-D4DA98320420}" type="parTrans" cxnId="{C89EDCBD-D114-49F3-B1BB-8CEBFB43979E}">
      <dgm:prSet/>
      <dgm:spPr/>
      <dgm:t>
        <a:bodyPr/>
        <a:lstStyle/>
        <a:p>
          <a:endParaRPr lang="en-US"/>
        </a:p>
      </dgm:t>
    </dgm:pt>
    <dgm:pt modelId="{BEC106FB-1542-43CE-A765-ABD45D12C10A}" type="sibTrans" cxnId="{C89EDCBD-D114-49F3-B1BB-8CEBFB43979E}">
      <dgm:prSet/>
      <dgm:spPr/>
      <dgm:t>
        <a:bodyPr/>
        <a:lstStyle/>
        <a:p>
          <a:endParaRPr lang="en-US"/>
        </a:p>
      </dgm:t>
    </dgm:pt>
    <dgm:pt modelId="{7D8F2D5B-30A4-4B3B-8DA5-660B362F9609}">
      <dgm:prSet/>
      <dgm:spPr/>
      <dgm:t>
        <a:bodyPr/>
        <a:lstStyle/>
        <a:p>
          <a:r>
            <a:rPr lang="en-US"/>
            <a:t>Marketing and Sales</a:t>
          </a:r>
        </a:p>
      </dgm:t>
    </dgm:pt>
    <dgm:pt modelId="{8ED51BBD-D7F1-4EFE-A36C-D68CDEC1788F}" type="parTrans" cxnId="{B2A712D8-4EE6-44E5-AF2C-3EDA92BDFA63}">
      <dgm:prSet/>
      <dgm:spPr/>
      <dgm:t>
        <a:bodyPr/>
        <a:lstStyle/>
        <a:p>
          <a:endParaRPr lang="en-US"/>
        </a:p>
      </dgm:t>
    </dgm:pt>
    <dgm:pt modelId="{AA670E42-ADBD-491F-8B65-344577A98027}" type="sibTrans" cxnId="{B2A712D8-4EE6-44E5-AF2C-3EDA92BDFA63}">
      <dgm:prSet/>
      <dgm:spPr/>
      <dgm:t>
        <a:bodyPr/>
        <a:lstStyle/>
        <a:p>
          <a:endParaRPr lang="en-US"/>
        </a:p>
      </dgm:t>
    </dgm:pt>
    <dgm:pt modelId="{73144BB3-6D15-4496-917C-F4858350F98D}">
      <dgm:prSet/>
      <dgm:spPr/>
      <dgm:t>
        <a:bodyPr/>
        <a:lstStyle/>
        <a:p>
          <a:r>
            <a:rPr lang="en-US"/>
            <a:t>Apple: Emphasizes lifestyle and product differentiation</a:t>
          </a:r>
        </a:p>
      </dgm:t>
    </dgm:pt>
    <dgm:pt modelId="{75A4691D-32BA-49CB-8134-2E58D1FE7AFC}" type="parTrans" cxnId="{CDCB0C2A-9586-42B1-821B-0DF9B5DA0A67}">
      <dgm:prSet/>
      <dgm:spPr/>
      <dgm:t>
        <a:bodyPr/>
        <a:lstStyle/>
        <a:p>
          <a:endParaRPr lang="en-US"/>
        </a:p>
      </dgm:t>
    </dgm:pt>
    <dgm:pt modelId="{BAD305F9-AFB4-4872-BEF7-D0E35B77E0C3}" type="sibTrans" cxnId="{CDCB0C2A-9586-42B1-821B-0DF9B5DA0A67}">
      <dgm:prSet/>
      <dgm:spPr/>
      <dgm:t>
        <a:bodyPr/>
        <a:lstStyle/>
        <a:p>
          <a:endParaRPr lang="en-US"/>
        </a:p>
      </dgm:t>
    </dgm:pt>
    <dgm:pt modelId="{67009472-4571-49FC-A10E-E6A27C5F67FB}">
      <dgm:prSet/>
      <dgm:spPr/>
      <dgm:t>
        <a:bodyPr/>
        <a:lstStyle/>
        <a:p>
          <a:r>
            <a:rPr lang="en-US"/>
            <a:t>Samsung: employs aggressive marketing tactic across multiple channels</a:t>
          </a:r>
        </a:p>
      </dgm:t>
    </dgm:pt>
    <dgm:pt modelId="{B86FC571-02CF-4AE6-8E21-442FCF2EB747}" type="parTrans" cxnId="{C046912D-60C3-42D1-B5EC-385C44A29DFB}">
      <dgm:prSet/>
      <dgm:spPr/>
      <dgm:t>
        <a:bodyPr/>
        <a:lstStyle/>
        <a:p>
          <a:endParaRPr lang="en-US"/>
        </a:p>
      </dgm:t>
    </dgm:pt>
    <dgm:pt modelId="{0E3B7A67-ACC0-48A5-9A23-13A3A7E092BB}" type="sibTrans" cxnId="{C046912D-60C3-42D1-B5EC-385C44A29DFB}">
      <dgm:prSet/>
      <dgm:spPr/>
      <dgm:t>
        <a:bodyPr/>
        <a:lstStyle/>
        <a:p>
          <a:endParaRPr lang="en-US"/>
        </a:p>
      </dgm:t>
    </dgm:pt>
    <dgm:pt modelId="{A35A8AD1-D983-43A2-A9F0-611AFC182DD6}">
      <dgm:prSet/>
      <dgm:spPr/>
      <dgm:t>
        <a:bodyPr/>
        <a:lstStyle/>
        <a:p>
          <a:r>
            <a:rPr lang="en-US"/>
            <a:t>Service</a:t>
          </a:r>
        </a:p>
      </dgm:t>
    </dgm:pt>
    <dgm:pt modelId="{507945D9-61A4-4853-89B5-6F9FD70EC58C}" type="parTrans" cxnId="{FC31E23D-9E50-42D4-81BD-AE8651376B2C}">
      <dgm:prSet/>
      <dgm:spPr/>
      <dgm:t>
        <a:bodyPr/>
        <a:lstStyle/>
        <a:p>
          <a:endParaRPr lang="en-US"/>
        </a:p>
      </dgm:t>
    </dgm:pt>
    <dgm:pt modelId="{F32A42B0-19CB-406D-BB7C-8B43422441A3}" type="sibTrans" cxnId="{FC31E23D-9E50-42D4-81BD-AE8651376B2C}">
      <dgm:prSet/>
      <dgm:spPr/>
      <dgm:t>
        <a:bodyPr/>
        <a:lstStyle/>
        <a:p>
          <a:endParaRPr lang="en-US"/>
        </a:p>
      </dgm:t>
    </dgm:pt>
    <dgm:pt modelId="{E5293267-A72C-49A6-86B1-3F85420EA202}">
      <dgm:prSet/>
      <dgm:spPr/>
      <dgm:t>
        <a:bodyPr/>
        <a:lstStyle/>
        <a:p>
          <a:r>
            <a:rPr lang="en-US"/>
            <a:t>Apple: online, in-person, and phone support – plus and extensive warranty program</a:t>
          </a:r>
        </a:p>
      </dgm:t>
    </dgm:pt>
    <dgm:pt modelId="{9F3546AA-D78E-4F85-9093-86CBBA0738AE}" type="parTrans" cxnId="{9F4785FD-0277-4F99-AAFE-D2F0911C5704}">
      <dgm:prSet/>
      <dgm:spPr/>
      <dgm:t>
        <a:bodyPr/>
        <a:lstStyle/>
        <a:p>
          <a:endParaRPr lang="en-US"/>
        </a:p>
      </dgm:t>
    </dgm:pt>
    <dgm:pt modelId="{CC6E2DAA-E468-4A87-9E61-09FDD492C287}" type="sibTrans" cxnId="{9F4785FD-0277-4F99-AAFE-D2F0911C5704}">
      <dgm:prSet/>
      <dgm:spPr/>
      <dgm:t>
        <a:bodyPr/>
        <a:lstStyle/>
        <a:p>
          <a:endParaRPr lang="en-US"/>
        </a:p>
      </dgm:t>
    </dgm:pt>
    <dgm:pt modelId="{B2937E4D-D5E2-40E3-9FEC-42B1DAB2293F}">
      <dgm:prSet/>
      <dgm:spPr/>
      <dgm:t>
        <a:bodyPr/>
        <a:lstStyle/>
        <a:p>
          <a:r>
            <a:rPr lang="en-US"/>
            <a:t>Samsung: in-store and online resources</a:t>
          </a:r>
        </a:p>
      </dgm:t>
    </dgm:pt>
    <dgm:pt modelId="{55742819-FB56-40AA-A302-C7418A4B46AE}" type="parTrans" cxnId="{084CCEA4-3B7B-4887-B627-81F2E26E241A}">
      <dgm:prSet/>
      <dgm:spPr/>
      <dgm:t>
        <a:bodyPr/>
        <a:lstStyle/>
        <a:p>
          <a:endParaRPr lang="en-US"/>
        </a:p>
      </dgm:t>
    </dgm:pt>
    <dgm:pt modelId="{ECE4CC1E-8D10-4EA4-BBFE-F7E8B5A17C93}" type="sibTrans" cxnId="{084CCEA4-3B7B-4887-B627-81F2E26E241A}">
      <dgm:prSet/>
      <dgm:spPr/>
      <dgm:t>
        <a:bodyPr/>
        <a:lstStyle/>
        <a:p>
          <a:endParaRPr lang="en-US"/>
        </a:p>
      </dgm:t>
    </dgm:pt>
    <dgm:pt modelId="{AB8AB963-B712-4CE8-AB5C-D3180FB69958}" type="pres">
      <dgm:prSet presAssocID="{81AAE1EC-2CB2-40EE-B0AE-D5437CBC95EF}" presName="Name0" presStyleCnt="0">
        <dgm:presLayoutVars>
          <dgm:dir/>
          <dgm:animLvl val="lvl"/>
          <dgm:resizeHandles val="exact"/>
        </dgm:presLayoutVars>
      </dgm:prSet>
      <dgm:spPr/>
    </dgm:pt>
    <dgm:pt modelId="{1D973F6A-F4F0-46E5-AEBC-8FE14B68857F}" type="pres">
      <dgm:prSet presAssocID="{DB7D66B0-0120-4477-8EA9-4577D7C12A56}" presName="composite" presStyleCnt="0"/>
      <dgm:spPr/>
    </dgm:pt>
    <dgm:pt modelId="{2A0CCA3C-2308-4115-96F5-59D494CC6539}" type="pres">
      <dgm:prSet presAssocID="{DB7D66B0-0120-4477-8EA9-4577D7C12A56}" presName="parTx" presStyleLbl="alignNode1" presStyleIdx="0" presStyleCnt="5">
        <dgm:presLayoutVars>
          <dgm:chMax val="0"/>
          <dgm:chPref val="0"/>
        </dgm:presLayoutVars>
      </dgm:prSet>
      <dgm:spPr/>
    </dgm:pt>
    <dgm:pt modelId="{6AD363CA-550C-4423-871B-3B6CC4C26652}" type="pres">
      <dgm:prSet presAssocID="{DB7D66B0-0120-4477-8EA9-4577D7C12A56}" presName="desTx" presStyleLbl="alignAccFollowNode1" presStyleIdx="0" presStyleCnt="5">
        <dgm:presLayoutVars/>
      </dgm:prSet>
      <dgm:spPr/>
    </dgm:pt>
    <dgm:pt modelId="{4305365F-020B-4236-AADF-D03A6518907F}" type="pres">
      <dgm:prSet presAssocID="{9C4A1E28-E974-429F-81A4-0413421D56A9}" presName="space" presStyleCnt="0"/>
      <dgm:spPr/>
    </dgm:pt>
    <dgm:pt modelId="{9F41579E-FF00-4FDF-8126-B07C120FFDB5}" type="pres">
      <dgm:prSet presAssocID="{337CE3E7-FDA9-49EB-9DE1-6DB84048F9CA}" presName="composite" presStyleCnt="0"/>
      <dgm:spPr/>
    </dgm:pt>
    <dgm:pt modelId="{C166697E-882E-49F8-BBEB-683D3DF60319}" type="pres">
      <dgm:prSet presAssocID="{337CE3E7-FDA9-49EB-9DE1-6DB84048F9CA}" presName="parTx" presStyleLbl="alignNode1" presStyleIdx="1" presStyleCnt="5">
        <dgm:presLayoutVars>
          <dgm:chMax val="0"/>
          <dgm:chPref val="0"/>
        </dgm:presLayoutVars>
      </dgm:prSet>
      <dgm:spPr/>
    </dgm:pt>
    <dgm:pt modelId="{ACBE2B12-D5D0-4B54-A05D-DADFC66F159B}" type="pres">
      <dgm:prSet presAssocID="{337CE3E7-FDA9-49EB-9DE1-6DB84048F9CA}" presName="desTx" presStyleLbl="alignAccFollowNode1" presStyleIdx="1" presStyleCnt="5">
        <dgm:presLayoutVars/>
      </dgm:prSet>
      <dgm:spPr/>
    </dgm:pt>
    <dgm:pt modelId="{A516E22F-E954-4D0F-906A-8C2681A755ED}" type="pres">
      <dgm:prSet presAssocID="{3268BC2F-C35E-4453-9DFD-082D8BC0A299}" presName="space" presStyleCnt="0"/>
      <dgm:spPr/>
    </dgm:pt>
    <dgm:pt modelId="{4337597D-B593-447E-B40F-276B06D87F58}" type="pres">
      <dgm:prSet presAssocID="{6222C913-8F71-4742-A815-40C689CCC766}" presName="composite" presStyleCnt="0"/>
      <dgm:spPr/>
    </dgm:pt>
    <dgm:pt modelId="{E242B55F-5F99-420D-A20F-D55E040A5FFB}" type="pres">
      <dgm:prSet presAssocID="{6222C913-8F71-4742-A815-40C689CCC766}" presName="parTx" presStyleLbl="alignNode1" presStyleIdx="2" presStyleCnt="5">
        <dgm:presLayoutVars>
          <dgm:chMax val="0"/>
          <dgm:chPref val="0"/>
        </dgm:presLayoutVars>
      </dgm:prSet>
      <dgm:spPr/>
    </dgm:pt>
    <dgm:pt modelId="{38C5EC6C-21C5-4143-A52C-7240E6731615}" type="pres">
      <dgm:prSet presAssocID="{6222C913-8F71-4742-A815-40C689CCC766}" presName="desTx" presStyleLbl="alignAccFollowNode1" presStyleIdx="2" presStyleCnt="5">
        <dgm:presLayoutVars/>
      </dgm:prSet>
      <dgm:spPr/>
    </dgm:pt>
    <dgm:pt modelId="{325087FA-DD3B-4897-9CAB-374D758E214C}" type="pres">
      <dgm:prSet presAssocID="{D8B0E376-0E82-4764-AC96-24981B234E8C}" presName="space" presStyleCnt="0"/>
      <dgm:spPr/>
    </dgm:pt>
    <dgm:pt modelId="{694812BB-0BC8-4CF2-9943-D91CDD82FE0B}" type="pres">
      <dgm:prSet presAssocID="{7D8F2D5B-30A4-4B3B-8DA5-660B362F9609}" presName="composite" presStyleCnt="0"/>
      <dgm:spPr/>
    </dgm:pt>
    <dgm:pt modelId="{A06E9C13-4489-4020-876A-320CCC0AE146}" type="pres">
      <dgm:prSet presAssocID="{7D8F2D5B-30A4-4B3B-8DA5-660B362F9609}" presName="parTx" presStyleLbl="alignNode1" presStyleIdx="3" presStyleCnt="5">
        <dgm:presLayoutVars>
          <dgm:chMax val="0"/>
          <dgm:chPref val="0"/>
        </dgm:presLayoutVars>
      </dgm:prSet>
      <dgm:spPr/>
    </dgm:pt>
    <dgm:pt modelId="{09AADA5E-1F21-4456-A1AA-EE5382FE9B26}" type="pres">
      <dgm:prSet presAssocID="{7D8F2D5B-30A4-4B3B-8DA5-660B362F9609}" presName="desTx" presStyleLbl="alignAccFollowNode1" presStyleIdx="3" presStyleCnt="5">
        <dgm:presLayoutVars/>
      </dgm:prSet>
      <dgm:spPr/>
    </dgm:pt>
    <dgm:pt modelId="{2713F56C-AA58-44BE-AAA7-92F5414F4F30}" type="pres">
      <dgm:prSet presAssocID="{AA670E42-ADBD-491F-8B65-344577A98027}" presName="space" presStyleCnt="0"/>
      <dgm:spPr/>
    </dgm:pt>
    <dgm:pt modelId="{91BAA51F-164D-4F8E-9B17-F743D15CB50F}" type="pres">
      <dgm:prSet presAssocID="{A35A8AD1-D983-43A2-A9F0-611AFC182DD6}" presName="composite" presStyleCnt="0"/>
      <dgm:spPr/>
    </dgm:pt>
    <dgm:pt modelId="{5951460A-59F5-4B78-8F0F-53F49CC9D0C1}" type="pres">
      <dgm:prSet presAssocID="{A35A8AD1-D983-43A2-A9F0-611AFC182DD6}" presName="parTx" presStyleLbl="alignNode1" presStyleIdx="4" presStyleCnt="5">
        <dgm:presLayoutVars>
          <dgm:chMax val="0"/>
          <dgm:chPref val="0"/>
        </dgm:presLayoutVars>
      </dgm:prSet>
      <dgm:spPr/>
    </dgm:pt>
    <dgm:pt modelId="{AB87D13E-A94C-45E2-9A40-C53EE58D0BA6}" type="pres">
      <dgm:prSet presAssocID="{A35A8AD1-D983-43A2-A9F0-611AFC182DD6}" presName="desTx" presStyleLbl="alignAccFollowNode1" presStyleIdx="4" presStyleCnt="5">
        <dgm:presLayoutVars/>
      </dgm:prSet>
      <dgm:spPr/>
    </dgm:pt>
  </dgm:ptLst>
  <dgm:cxnLst>
    <dgm:cxn modelId="{563F1103-B279-48C2-B47A-244111C20769}" srcId="{81AAE1EC-2CB2-40EE-B0AE-D5437CBC95EF}" destId="{6222C913-8F71-4742-A815-40C689CCC766}" srcOrd="2" destOrd="0" parTransId="{0C6AE349-F77A-4B51-B0C4-23C3F04B9808}" sibTransId="{D8B0E376-0E82-4764-AC96-24981B234E8C}"/>
    <dgm:cxn modelId="{41006908-A351-41AA-838D-48B3F3B9D94F}" srcId="{337CE3E7-FDA9-49EB-9DE1-6DB84048F9CA}" destId="{149943F7-182D-42EC-A931-122BF00667F1}" srcOrd="1" destOrd="0" parTransId="{AB25068A-929A-41FB-A67A-5586AC3AFF49}" sibTransId="{CE3899C7-1688-422D-8471-3F5C5B68BCB2}"/>
    <dgm:cxn modelId="{1B8C0C16-29BE-4DCD-9310-FD82DC572536}" srcId="{81AAE1EC-2CB2-40EE-B0AE-D5437CBC95EF}" destId="{337CE3E7-FDA9-49EB-9DE1-6DB84048F9CA}" srcOrd="1" destOrd="0" parTransId="{8C406B6F-DDCE-4D69-946C-4FF92630A5CC}" sibTransId="{3268BC2F-C35E-4453-9DFD-082D8BC0A299}"/>
    <dgm:cxn modelId="{2D648816-4009-487F-A9AA-EDA2CD1EC119}" type="presOf" srcId="{67009472-4571-49FC-A10E-E6A27C5F67FB}" destId="{09AADA5E-1F21-4456-A1AA-EE5382FE9B26}" srcOrd="0" destOrd="1" presId="urn:microsoft.com/office/officeart/2016/7/layout/ChevronBlockProcess"/>
    <dgm:cxn modelId="{EAC69F1C-F731-4E85-AA34-08DB0B6A76CC}" type="presOf" srcId="{DB7D66B0-0120-4477-8EA9-4577D7C12A56}" destId="{2A0CCA3C-2308-4115-96F5-59D494CC6539}" srcOrd="0" destOrd="0" presId="urn:microsoft.com/office/officeart/2016/7/layout/ChevronBlockProcess"/>
    <dgm:cxn modelId="{B7926227-84B4-442A-B4B8-7D63B4B8AE31}" type="presOf" srcId="{F345CA9A-CA62-4AED-9D2B-F1F1F59031DF}" destId="{6AD363CA-550C-4423-871B-3B6CC4C26652}" srcOrd="0" destOrd="1" presId="urn:microsoft.com/office/officeart/2016/7/layout/ChevronBlockProcess"/>
    <dgm:cxn modelId="{CDCB0C2A-9586-42B1-821B-0DF9B5DA0A67}" srcId="{7D8F2D5B-30A4-4B3B-8DA5-660B362F9609}" destId="{73144BB3-6D15-4496-917C-F4858350F98D}" srcOrd="0" destOrd="0" parTransId="{75A4691D-32BA-49CB-8134-2E58D1FE7AFC}" sibTransId="{BAD305F9-AFB4-4872-BEF7-D0E35B77E0C3}"/>
    <dgm:cxn modelId="{C046912D-60C3-42D1-B5EC-385C44A29DFB}" srcId="{7D8F2D5B-30A4-4B3B-8DA5-660B362F9609}" destId="{67009472-4571-49FC-A10E-E6A27C5F67FB}" srcOrd="1" destOrd="0" parTransId="{B86FC571-02CF-4AE6-8E21-442FCF2EB747}" sibTransId="{0E3B7A67-ACC0-48A5-9A23-13A3A7E092BB}"/>
    <dgm:cxn modelId="{FC31E23D-9E50-42D4-81BD-AE8651376B2C}" srcId="{81AAE1EC-2CB2-40EE-B0AE-D5437CBC95EF}" destId="{A35A8AD1-D983-43A2-A9F0-611AFC182DD6}" srcOrd="4" destOrd="0" parTransId="{507945D9-61A4-4853-89B5-6F9FD70EC58C}" sibTransId="{F32A42B0-19CB-406D-BB7C-8B43422441A3}"/>
    <dgm:cxn modelId="{66E3843F-8F6E-4C88-9859-8E9E67A381CB}" srcId="{DB7D66B0-0120-4477-8EA9-4577D7C12A56}" destId="{F345CA9A-CA62-4AED-9D2B-F1F1F59031DF}" srcOrd="1" destOrd="0" parTransId="{8B0CA0B4-6CA8-4027-8671-73F2C6265A17}" sibTransId="{8E71FE2B-337A-42E4-8C60-46342AFE69C1}"/>
    <dgm:cxn modelId="{25069C60-D19B-4478-A10B-DBF0BD02EB7D}" srcId="{81AAE1EC-2CB2-40EE-B0AE-D5437CBC95EF}" destId="{DB7D66B0-0120-4477-8EA9-4577D7C12A56}" srcOrd="0" destOrd="0" parTransId="{AA17B4D0-30B3-44B7-8469-2DF6B94B4944}" sibTransId="{9C4A1E28-E974-429F-81A4-0413421D56A9}"/>
    <dgm:cxn modelId="{34967A45-F056-4371-AF0B-34E1215B774F}" type="presOf" srcId="{DBFE6736-04EE-4286-AE10-B2C0928B224C}" destId="{38C5EC6C-21C5-4143-A52C-7240E6731615}" srcOrd="0" destOrd="0" presId="urn:microsoft.com/office/officeart/2016/7/layout/ChevronBlockProcess"/>
    <dgm:cxn modelId="{40F0B66D-3AC1-4D30-A224-02458477DB64}" type="presOf" srcId="{337CE3E7-FDA9-49EB-9DE1-6DB84048F9CA}" destId="{C166697E-882E-49F8-BBEB-683D3DF60319}" srcOrd="0" destOrd="0" presId="urn:microsoft.com/office/officeart/2016/7/layout/ChevronBlockProcess"/>
    <dgm:cxn modelId="{362FF56F-4AA8-4FF2-926B-A095BB3A61BC}" type="presOf" srcId="{894F1AEC-B5DD-4A74-BE55-6DF1BC8EACD1}" destId="{38C5EC6C-21C5-4143-A52C-7240E6731615}" srcOrd="0" destOrd="1" presId="urn:microsoft.com/office/officeart/2016/7/layout/ChevronBlockProcess"/>
    <dgm:cxn modelId="{16F6CC52-4189-4CE1-B632-E7F9EA05659F}" type="presOf" srcId="{A35A8AD1-D983-43A2-A9F0-611AFC182DD6}" destId="{5951460A-59F5-4B78-8F0F-53F49CC9D0C1}" srcOrd="0" destOrd="0" presId="urn:microsoft.com/office/officeart/2016/7/layout/ChevronBlockProcess"/>
    <dgm:cxn modelId="{858F895A-D4E5-4939-889B-19BFD681C1F3}" type="presOf" srcId="{E5293267-A72C-49A6-86B1-3F85420EA202}" destId="{AB87D13E-A94C-45E2-9A40-C53EE58D0BA6}" srcOrd="0" destOrd="0" presId="urn:microsoft.com/office/officeart/2016/7/layout/ChevronBlockProcess"/>
    <dgm:cxn modelId="{C9353587-F529-4C48-B758-5554EEC94DE1}" type="presOf" srcId="{7D8F2D5B-30A4-4B3B-8DA5-660B362F9609}" destId="{A06E9C13-4489-4020-876A-320CCC0AE146}" srcOrd="0" destOrd="0" presId="urn:microsoft.com/office/officeart/2016/7/layout/ChevronBlockProcess"/>
    <dgm:cxn modelId="{3A79BB89-7AFA-4FB4-A437-8088D769E957}" srcId="{DB7D66B0-0120-4477-8EA9-4577D7C12A56}" destId="{5C241828-E999-4897-9A98-142D14C74C63}" srcOrd="0" destOrd="0" parTransId="{62D7AA57-7BB7-4B87-AEB0-106945435590}" sibTransId="{D3C8995B-E152-46AF-8FE9-AA4008289821}"/>
    <dgm:cxn modelId="{3F27788F-5DCA-4A39-B74A-C184A840B3C5}" type="presOf" srcId="{B2937E4D-D5E2-40E3-9FEC-42B1DAB2293F}" destId="{AB87D13E-A94C-45E2-9A40-C53EE58D0BA6}" srcOrd="0" destOrd="1" presId="urn:microsoft.com/office/officeart/2016/7/layout/ChevronBlockProcess"/>
    <dgm:cxn modelId="{6103CC96-3266-489D-AAC7-FE9EA50DBDB4}" type="presOf" srcId="{6222C913-8F71-4742-A815-40C689CCC766}" destId="{E242B55F-5F99-420D-A20F-D55E040A5FFB}" srcOrd="0" destOrd="0" presId="urn:microsoft.com/office/officeart/2016/7/layout/ChevronBlockProcess"/>
    <dgm:cxn modelId="{AB3DF597-3ED6-49B4-86A8-EF04C3E05341}" type="presOf" srcId="{5C241828-E999-4897-9A98-142D14C74C63}" destId="{6AD363CA-550C-4423-871B-3B6CC4C26652}" srcOrd="0" destOrd="0" presId="urn:microsoft.com/office/officeart/2016/7/layout/ChevronBlockProcess"/>
    <dgm:cxn modelId="{BE41859D-C71B-4FB6-B7A2-3A0B1D090455}" type="presOf" srcId="{73144BB3-6D15-4496-917C-F4858350F98D}" destId="{09AADA5E-1F21-4456-A1AA-EE5382FE9B26}" srcOrd="0" destOrd="0" presId="urn:microsoft.com/office/officeart/2016/7/layout/ChevronBlockProcess"/>
    <dgm:cxn modelId="{084CCEA4-3B7B-4887-B627-81F2E26E241A}" srcId="{A35A8AD1-D983-43A2-A9F0-611AFC182DD6}" destId="{B2937E4D-D5E2-40E3-9FEC-42B1DAB2293F}" srcOrd="1" destOrd="0" parTransId="{55742819-FB56-40AA-A302-C7418A4B46AE}" sibTransId="{ECE4CC1E-8D10-4EA4-BBFE-F7E8B5A17C93}"/>
    <dgm:cxn modelId="{C89EDCBD-D114-49F3-B1BB-8CEBFB43979E}" srcId="{6222C913-8F71-4742-A815-40C689CCC766}" destId="{894F1AEC-B5DD-4A74-BE55-6DF1BC8EACD1}" srcOrd="1" destOrd="0" parTransId="{099D5497-6604-4325-8216-D4DA98320420}" sibTransId="{BEC106FB-1542-43CE-A765-ABD45D12C10A}"/>
    <dgm:cxn modelId="{915431C5-3581-422A-A608-57528872438E}" srcId="{6222C913-8F71-4742-A815-40C689CCC766}" destId="{DBFE6736-04EE-4286-AE10-B2C0928B224C}" srcOrd="0" destOrd="0" parTransId="{6BDC0878-0A6E-41FD-9998-95B9A7DE6178}" sibTransId="{36E106EF-4280-4CEF-A509-11B18715300C}"/>
    <dgm:cxn modelId="{CE7997D7-AE25-40B2-B793-C0760BED4448}" type="presOf" srcId="{149943F7-182D-42EC-A931-122BF00667F1}" destId="{ACBE2B12-D5D0-4B54-A05D-DADFC66F159B}" srcOrd="0" destOrd="1" presId="urn:microsoft.com/office/officeart/2016/7/layout/ChevronBlockProcess"/>
    <dgm:cxn modelId="{B2A712D8-4EE6-44E5-AF2C-3EDA92BDFA63}" srcId="{81AAE1EC-2CB2-40EE-B0AE-D5437CBC95EF}" destId="{7D8F2D5B-30A4-4B3B-8DA5-660B362F9609}" srcOrd="3" destOrd="0" parTransId="{8ED51BBD-D7F1-4EFE-A36C-D68CDEC1788F}" sibTransId="{AA670E42-ADBD-491F-8B65-344577A98027}"/>
    <dgm:cxn modelId="{C51EFEF8-DE0D-4A90-8BB6-C6377D44981E}" srcId="{337CE3E7-FDA9-49EB-9DE1-6DB84048F9CA}" destId="{02B0E517-EEBF-45E7-B088-2325CA9E745E}" srcOrd="0" destOrd="0" parTransId="{1DFFA190-29F0-44B7-8D11-C33AA6E39650}" sibTransId="{484AFDE7-1A14-4C46-98C9-979E00CA1232}"/>
    <dgm:cxn modelId="{E9CFBAFC-14DD-4117-8CB2-01BA29237882}" type="presOf" srcId="{02B0E517-EEBF-45E7-B088-2325CA9E745E}" destId="{ACBE2B12-D5D0-4B54-A05D-DADFC66F159B}" srcOrd="0" destOrd="0" presId="urn:microsoft.com/office/officeart/2016/7/layout/ChevronBlockProcess"/>
    <dgm:cxn modelId="{9F4785FD-0277-4F99-AAFE-D2F0911C5704}" srcId="{A35A8AD1-D983-43A2-A9F0-611AFC182DD6}" destId="{E5293267-A72C-49A6-86B1-3F85420EA202}" srcOrd="0" destOrd="0" parTransId="{9F3546AA-D78E-4F85-9093-86CBBA0738AE}" sibTransId="{CC6E2DAA-E468-4A87-9E61-09FDD492C287}"/>
    <dgm:cxn modelId="{4F0918FE-D5C2-4949-BE97-50F2BE02115B}" type="presOf" srcId="{81AAE1EC-2CB2-40EE-B0AE-D5437CBC95EF}" destId="{AB8AB963-B712-4CE8-AB5C-D3180FB69958}" srcOrd="0" destOrd="0" presId="urn:microsoft.com/office/officeart/2016/7/layout/ChevronBlockProcess"/>
    <dgm:cxn modelId="{4D9D3502-2E4B-48A1-91A1-1ACB066B40FA}" type="presParOf" srcId="{AB8AB963-B712-4CE8-AB5C-D3180FB69958}" destId="{1D973F6A-F4F0-46E5-AEBC-8FE14B68857F}" srcOrd="0" destOrd="0" presId="urn:microsoft.com/office/officeart/2016/7/layout/ChevronBlockProcess"/>
    <dgm:cxn modelId="{F86EE921-C6B1-4180-8081-77AC76C02F0F}" type="presParOf" srcId="{1D973F6A-F4F0-46E5-AEBC-8FE14B68857F}" destId="{2A0CCA3C-2308-4115-96F5-59D494CC6539}" srcOrd="0" destOrd="0" presId="urn:microsoft.com/office/officeart/2016/7/layout/ChevronBlockProcess"/>
    <dgm:cxn modelId="{D21ACECC-B167-4903-A3A7-4CF2C0522DC9}" type="presParOf" srcId="{1D973F6A-F4F0-46E5-AEBC-8FE14B68857F}" destId="{6AD363CA-550C-4423-871B-3B6CC4C26652}" srcOrd="1" destOrd="0" presId="urn:microsoft.com/office/officeart/2016/7/layout/ChevronBlockProcess"/>
    <dgm:cxn modelId="{7BDE1495-55F4-4956-89EC-750E3DE6C5D1}" type="presParOf" srcId="{AB8AB963-B712-4CE8-AB5C-D3180FB69958}" destId="{4305365F-020B-4236-AADF-D03A6518907F}" srcOrd="1" destOrd="0" presId="urn:microsoft.com/office/officeart/2016/7/layout/ChevronBlockProcess"/>
    <dgm:cxn modelId="{AE44F943-A5E5-4BAF-8C54-B49F49857ECD}" type="presParOf" srcId="{AB8AB963-B712-4CE8-AB5C-D3180FB69958}" destId="{9F41579E-FF00-4FDF-8126-B07C120FFDB5}" srcOrd="2" destOrd="0" presId="urn:microsoft.com/office/officeart/2016/7/layout/ChevronBlockProcess"/>
    <dgm:cxn modelId="{E2011545-EC10-4B98-907F-9647D8C2C075}" type="presParOf" srcId="{9F41579E-FF00-4FDF-8126-B07C120FFDB5}" destId="{C166697E-882E-49F8-BBEB-683D3DF60319}" srcOrd="0" destOrd="0" presId="urn:microsoft.com/office/officeart/2016/7/layout/ChevronBlockProcess"/>
    <dgm:cxn modelId="{34C4596B-10FB-45A1-9025-DD328431551C}" type="presParOf" srcId="{9F41579E-FF00-4FDF-8126-B07C120FFDB5}" destId="{ACBE2B12-D5D0-4B54-A05D-DADFC66F159B}" srcOrd="1" destOrd="0" presId="urn:microsoft.com/office/officeart/2016/7/layout/ChevronBlockProcess"/>
    <dgm:cxn modelId="{F7303D4D-639F-41D2-B791-42B48EDE8930}" type="presParOf" srcId="{AB8AB963-B712-4CE8-AB5C-D3180FB69958}" destId="{A516E22F-E954-4D0F-906A-8C2681A755ED}" srcOrd="3" destOrd="0" presId="urn:microsoft.com/office/officeart/2016/7/layout/ChevronBlockProcess"/>
    <dgm:cxn modelId="{CD982A0D-2E84-48AA-AA6B-429820EA31FB}" type="presParOf" srcId="{AB8AB963-B712-4CE8-AB5C-D3180FB69958}" destId="{4337597D-B593-447E-B40F-276B06D87F58}" srcOrd="4" destOrd="0" presId="urn:microsoft.com/office/officeart/2016/7/layout/ChevronBlockProcess"/>
    <dgm:cxn modelId="{ECE84B87-C7E6-4611-BEB1-9E636D3B482F}" type="presParOf" srcId="{4337597D-B593-447E-B40F-276B06D87F58}" destId="{E242B55F-5F99-420D-A20F-D55E040A5FFB}" srcOrd="0" destOrd="0" presId="urn:microsoft.com/office/officeart/2016/7/layout/ChevronBlockProcess"/>
    <dgm:cxn modelId="{6D56754C-01A1-4DAD-899D-A5733F2DDA5E}" type="presParOf" srcId="{4337597D-B593-447E-B40F-276B06D87F58}" destId="{38C5EC6C-21C5-4143-A52C-7240E6731615}" srcOrd="1" destOrd="0" presId="urn:microsoft.com/office/officeart/2016/7/layout/ChevronBlockProcess"/>
    <dgm:cxn modelId="{55AE1FD5-B046-4B7C-BD71-F0E926DA02C9}" type="presParOf" srcId="{AB8AB963-B712-4CE8-AB5C-D3180FB69958}" destId="{325087FA-DD3B-4897-9CAB-374D758E214C}" srcOrd="5" destOrd="0" presId="urn:microsoft.com/office/officeart/2016/7/layout/ChevronBlockProcess"/>
    <dgm:cxn modelId="{E3DC379B-C4A6-4B8D-AFE5-D0BC382F09DC}" type="presParOf" srcId="{AB8AB963-B712-4CE8-AB5C-D3180FB69958}" destId="{694812BB-0BC8-4CF2-9943-D91CDD82FE0B}" srcOrd="6" destOrd="0" presId="urn:microsoft.com/office/officeart/2016/7/layout/ChevronBlockProcess"/>
    <dgm:cxn modelId="{B472C32A-A2E5-45A9-B195-28F608707AE1}" type="presParOf" srcId="{694812BB-0BC8-4CF2-9943-D91CDD82FE0B}" destId="{A06E9C13-4489-4020-876A-320CCC0AE146}" srcOrd="0" destOrd="0" presId="urn:microsoft.com/office/officeart/2016/7/layout/ChevronBlockProcess"/>
    <dgm:cxn modelId="{6E9AA50D-2CCC-44A9-BCA2-780CC01A8F31}" type="presParOf" srcId="{694812BB-0BC8-4CF2-9943-D91CDD82FE0B}" destId="{09AADA5E-1F21-4456-A1AA-EE5382FE9B26}" srcOrd="1" destOrd="0" presId="urn:microsoft.com/office/officeart/2016/7/layout/ChevronBlockProcess"/>
    <dgm:cxn modelId="{12E49293-33BA-480A-BAEE-AD7FCA3F3B29}" type="presParOf" srcId="{AB8AB963-B712-4CE8-AB5C-D3180FB69958}" destId="{2713F56C-AA58-44BE-AAA7-92F5414F4F30}" srcOrd="7" destOrd="0" presId="urn:microsoft.com/office/officeart/2016/7/layout/ChevronBlockProcess"/>
    <dgm:cxn modelId="{E3655B8B-B745-48F4-AFEE-87FF924E78D7}" type="presParOf" srcId="{AB8AB963-B712-4CE8-AB5C-D3180FB69958}" destId="{91BAA51F-164D-4F8E-9B17-F743D15CB50F}" srcOrd="8" destOrd="0" presId="urn:microsoft.com/office/officeart/2016/7/layout/ChevronBlockProcess"/>
    <dgm:cxn modelId="{4B51A5C9-8CE8-4831-876F-05AF083A38AE}" type="presParOf" srcId="{91BAA51F-164D-4F8E-9B17-F743D15CB50F}" destId="{5951460A-59F5-4B78-8F0F-53F49CC9D0C1}" srcOrd="0" destOrd="0" presId="urn:microsoft.com/office/officeart/2016/7/layout/ChevronBlockProcess"/>
    <dgm:cxn modelId="{F638BC14-E063-462D-8964-3BF51016A12D}" type="presParOf" srcId="{91BAA51F-164D-4F8E-9B17-F743D15CB50F}" destId="{AB87D13E-A94C-45E2-9A40-C53EE58D0BA6}" srcOrd="1" destOrd="0" presId="urn:microsoft.com/office/officeart/2016/7/layout/ChevronBlock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F13DD4B-8393-4DC7-8BD0-D1A36A8EAD48}" type="doc">
      <dgm:prSet loTypeId="urn:microsoft.com/office/officeart/2018/5/layout/IconCircleLabelList" loCatId="icon" qsTypeId="urn:microsoft.com/office/officeart/2005/8/quickstyle/simple1" qsCatId="simple" csTypeId="urn:microsoft.com/office/officeart/2005/8/colors/accent1_2" csCatId="accent1" phldr="1"/>
      <dgm:spPr/>
      <dgm:t>
        <a:bodyPr/>
        <a:lstStyle/>
        <a:p>
          <a:endParaRPr lang="en-US"/>
        </a:p>
      </dgm:t>
    </dgm:pt>
    <dgm:pt modelId="{803A1BFE-FAEC-4067-8A40-120E0F3CCC07}">
      <dgm:prSet/>
      <dgm:spPr/>
      <dgm:t>
        <a:bodyPr/>
        <a:lstStyle/>
        <a:p>
          <a:pPr>
            <a:lnSpc>
              <a:spcPct val="100000"/>
            </a:lnSpc>
            <a:defRPr cap="all"/>
          </a:pPr>
          <a:r>
            <a:rPr lang="en-US"/>
            <a:t>Brand Identity Confusion</a:t>
          </a:r>
        </a:p>
      </dgm:t>
    </dgm:pt>
    <dgm:pt modelId="{39801E17-F878-4ABE-9DDE-51A7DC3350D5}" type="parTrans" cxnId="{469A00EA-D6B2-4A32-BEAC-1644D225E460}">
      <dgm:prSet/>
      <dgm:spPr/>
      <dgm:t>
        <a:bodyPr/>
        <a:lstStyle/>
        <a:p>
          <a:endParaRPr lang="en-US"/>
        </a:p>
      </dgm:t>
    </dgm:pt>
    <dgm:pt modelId="{42706CD2-92DC-436D-A070-E30D5AE0D843}" type="sibTrans" cxnId="{469A00EA-D6B2-4A32-BEAC-1644D225E460}">
      <dgm:prSet/>
      <dgm:spPr/>
      <dgm:t>
        <a:bodyPr/>
        <a:lstStyle/>
        <a:p>
          <a:endParaRPr lang="en-US"/>
        </a:p>
      </dgm:t>
    </dgm:pt>
    <dgm:pt modelId="{353A96D3-BEB8-4EAA-8C68-843F17870EDA}">
      <dgm:prSet/>
      <dgm:spPr/>
      <dgm:t>
        <a:bodyPr/>
        <a:lstStyle/>
        <a:p>
          <a:pPr>
            <a:lnSpc>
              <a:spcPct val="100000"/>
            </a:lnSpc>
            <a:defRPr cap="all"/>
          </a:pPr>
          <a:r>
            <a:rPr lang="en-US"/>
            <a:t>Increased Competition for Market Share</a:t>
          </a:r>
        </a:p>
      </dgm:t>
    </dgm:pt>
    <dgm:pt modelId="{F199DAA9-73FE-4E41-9FF3-2AC0576B6304}" type="parTrans" cxnId="{50E06C10-9C47-41F8-8328-35CC50627E98}">
      <dgm:prSet/>
      <dgm:spPr/>
      <dgm:t>
        <a:bodyPr/>
        <a:lstStyle/>
        <a:p>
          <a:endParaRPr lang="en-US"/>
        </a:p>
      </dgm:t>
    </dgm:pt>
    <dgm:pt modelId="{0B5D6179-D03B-4963-A848-BF6D620A5D28}" type="sibTrans" cxnId="{50E06C10-9C47-41F8-8328-35CC50627E98}">
      <dgm:prSet/>
      <dgm:spPr/>
      <dgm:t>
        <a:bodyPr/>
        <a:lstStyle/>
        <a:p>
          <a:endParaRPr lang="en-US"/>
        </a:p>
      </dgm:t>
    </dgm:pt>
    <dgm:pt modelId="{045A1D54-F89C-4384-91A2-3A078F8269BD}">
      <dgm:prSet/>
      <dgm:spPr/>
      <dgm:t>
        <a:bodyPr/>
        <a:lstStyle/>
        <a:p>
          <a:pPr>
            <a:lnSpc>
              <a:spcPct val="100000"/>
            </a:lnSpc>
            <a:defRPr cap="all"/>
          </a:pPr>
          <a:r>
            <a:rPr lang="en-US"/>
            <a:t>Misalignment of Marketing Strategies</a:t>
          </a:r>
        </a:p>
      </dgm:t>
    </dgm:pt>
    <dgm:pt modelId="{BFF16001-52FF-4285-9F35-237E208EA00C}" type="parTrans" cxnId="{23D8218D-F835-4ECC-857F-A626CC20F6D5}">
      <dgm:prSet/>
      <dgm:spPr/>
      <dgm:t>
        <a:bodyPr/>
        <a:lstStyle/>
        <a:p>
          <a:endParaRPr lang="en-US"/>
        </a:p>
      </dgm:t>
    </dgm:pt>
    <dgm:pt modelId="{969CF397-5DF7-4921-81D1-774314669202}" type="sibTrans" cxnId="{23D8218D-F835-4ECC-857F-A626CC20F6D5}">
      <dgm:prSet/>
      <dgm:spPr/>
      <dgm:t>
        <a:bodyPr/>
        <a:lstStyle/>
        <a:p>
          <a:endParaRPr lang="en-US"/>
        </a:p>
      </dgm:t>
    </dgm:pt>
    <dgm:pt modelId="{F094EF5D-1982-4753-ADAF-399FF6CCC10F}">
      <dgm:prSet/>
      <dgm:spPr/>
      <dgm:t>
        <a:bodyPr/>
        <a:lstStyle/>
        <a:p>
          <a:pPr>
            <a:lnSpc>
              <a:spcPct val="100000"/>
            </a:lnSpc>
            <a:defRPr cap="all"/>
          </a:pPr>
          <a:r>
            <a:rPr lang="en-US"/>
            <a:t>Regulatory and Public Relations Challenges</a:t>
          </a:r>
        </a:p>
      </dgm:t>
    </dgm:pt>
    <dgm:pt modelId="{477E151C-A50F-46A6-A89B-A26F5A794464}" type="parTrans" cxnId="{170D3AA9-2A6A-4E3C-810D-0226B9405899}">
      <dgm:prSet/>
      <dgm:spPr/>
      <dgm:t>
        <a:bodyPr/>
        <a:lstStyle/>
        <a:p>
          <a:endParaRPr lang="en-US"/>
        </a:p>
      </dgm:t>
    </dgm:pt>
    <dgm:pt modelId="{AB776558-4376-446C-A4C0-4D74EEB0EB28}" type="sibTrans" cxnId="{170D3AA9-2A6A-4E3C-810D-0226B9405899}">
      <dgm:prSet/>
      <dgm:spPr/>
      <dgm:t>
        <a:bodyPr/>
        <a:lstStyle/>
        <a:p>
          <a:endParaRPr lang="en-US"/>
        </a:p>
      </dgm:t>
    </dgm:pt>
    <dgm:pt modelId="{2B678641-4D8D-436B-A14C-501122CBD642}">
      <dgm:prSet/>
      <dgm:spPr/>
      <dgm:t>
        <a:bodyPr/>
        <a:lstStyle/>
        <a:p>
          <a:pPr>
            <a:lnSpc>
              <a:spcPct val="100000"/>
            </a:lnSpc>
            <a:defRPr cap="all"/>
          </a:pPr>
          <a:r>
            <a:rPr lang="en-US"/>
            <a:t>Operational Complexity</a:t>
          </a:r>
        </a:p>
      </dgm:t>
    </dgm:pt>
    <dgm:pt modelId="{ADAD4C5C-550F-4561-8E24-61B296161B6C}" type="parTrans" cxnId="{D9DC9C65-FD1C-4D17-8F71-0447EC0F3A13}">
      <dgm:prSet/>
      <dgm:spPr/>
      <dgm:t>
        <a:bodyPr/>
        <a:lstStyle/>
        <a:p>
          <a:endParaRPr lang="en-US"/>
        </a:p>
      </dgm:t>
    </dgm:pt>
    <dgm:pt modelId="{FBE8A343-2A6A-4E7F-BA84-9EC3E931F7F1}" type="sibTrans" cxnId="{D9DC9C65-FD1C-4D17-8F71-0447EC0F3A13}">
      <dgm:prSet/>
      <dgm:spPr/>
      <dgm:t>
        <a:bodyPr/>
        <a:lstStyle/>
        <a:p>
          <a:endParaRPr lang="en-US"/>
        </a:p>
      </dgm:t>
    </dgm:pt>
    <dgm:pt modelId="{D0463836-0495-40BE-AC6B-C07713DE4A88}">
      <dgm:prSet/>
      <dgm:spPr/>
      <dgm:t>
        <a:bodyPr/>
        <a:lstStyle/>
        <a:p>
          <a:pPr>
            <a:lnSpc>
              <a:spcPct val="100000"/>
            </a:lnSpc>
            <a:defRPr cap="all"/>
          </a:pPr>
          <a:r>
            <a:rPr lang="en-US"/>
            <a:t>Innovation Stagnation</a:t>
          </a:r>
        </a:p>
      </dgm:t>
    </dgm:pt>
    <dgm:pt modelId="{0E37224C-6213-4D08-BF55-697D04D4292D}" type="parTrans" cxnId="{A16A446C-B091-477B-A223-B1EE43032CDB}">
      <dgm:prSet/>
      <dgm:spPr/>
      <dgm:t>
        <a:bodyPr/>
        <a:lstStyle/>
        <a:p>
          <a:endParaRPr lang="en-US"/>
        </a:p>
      </dgm:t>
    </dgm:pt>
    <dgm:pt modelId="{1C76DDB4-994E-44F7-B317-CC000C7C2A5D}" type="sibTrans" cxnId="{A16A446C-B091-477B-A223-B1EE43032CDB}">
      <dgm:prSet/>
      <dgm:spPr/>
      <dgm:t>
        <a:bodyPr/>
        <a:lstStyle/>
        <a:p>
          <a:endParaRPr lang="en-US"/>
        </a:p>
      </dgm:t>
    </dgm:pt>
    <dgm:pt modelId="{81CF5DB2-08EC-44BD-9436-BA8311682E55}" type="pres">
      <dgm:prSet presAssocID="{0F13DD4B-8393-4DC7-8BD0-D1A36A8EAD48}" presName="root" presStyleCnt="0">
        <dgm:presLayoutVars>
          <dgm:dir/>
          <dgm:resizeHandles val="exact"/>
        </dgm:presLayoutVars>
      </dgm:prSet>
      <dgm:spPr/>
    </dgm:pt>
    <dgm:pt modelId="{B55255BB-4830-4D9D-B9FA-A4E3D741492B}" type="pres">
      <dgm:prSet presAssocID="{803A1BFE-FAEC-4067-8A40-120E0F3CCC07}" presName="compNode" presStyleCnt="0"/>
      <dgm:spPr/>
    </dgm:pt>
    <dgm:pt modelId="{F295299E-95B7-4558-BB00-EF79DD5B0225}" type="pres">
      <dgm:prSet presAssocID="{803A1BFE-FAEC-4067-8A40-120E0F3CCC07}" presName="iconBgRect" presStyleLbl="bgShp" presStyleIdx="0" presStyleCnt="6"/>
      <dgm:spPr/>
    </dgm:pt>
    <dgm:pt modelId="{CAA0249A-9414-444D-B2E1-7602F62FB7E3}" type="pres">
      <dgm:prSet presAssocID="{803A1BFE-FAEC-4067-8A40-120E0F3CCC07}"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Help"/>
        </a:ext>
      </dgm:extLst>
    </dgm:pt>
    <dgm:pt modelId="{2DEFE5B8-62CC-4573-8CFC-D4DD9F76300A}" type="pres">
      <dgm:prSet presAssocID="{803A1BFE-FAEC-4067-8A40-120E0F3CCC07}" presName="spaceRect" presStyleCnt="0"/>
      <dgm:spPr/>
    </dgm:pt>
    <dgm:pt modelId="{2CEEC714-5FD1-4EB4-AF68-9B253E6C46F1}" type="pres">
      <dgm:prSet presAssocID="{803A1BFE-FAEC-4067-8A40-120E0F3CCC07}" presName="textRect" presStyleLbl="revTx" presStyleIdx="0" presStyleCnt="6">
        <dgm:presLayoutVars>
          <dgm:chMax val="1"/>
          <dgm:chPref val="1"/>
        </dgm:presLayoutVars>
      </dgm:prSet>
      <dgm:spPr/>
    </dgm:pt>
    <dgm:pt modelId="{82A62B4E-A98F-445A-8413-4D431A4E0047}" type="pres">
      <dgm:prSet presAssocID="{42706CD2-92DC-436D-A070-E30D5AE0D843}" presName="sibTrans" presStyleCnt="0"/>
      <dgm:spPr/>
    </dgm:pt>
    <dgm:pt modelId="{C7A6EA12-2C84-474E-BF89-65E2CED728FA}" type="pres">
      <dgm:prSet presAssocID="{353A96D3-BEB8-4EAA-8C68-843F17870EDA}" presName="compNode" presStyleCnt="0"/>
      <dgm:spPr/>
    </dgm:pt>
    <dgm:pt modelId="{34E17EEF-5613-4746-97AC-B40C00A53498}" type="pres">
      <dgm:prSet presAssocID="{353A96D3-BEB8-4EAA-8C68-843F17870EDA}" presName="iconBgRect" presStyleLbl="bgShp" presStyleIdx="1" presStyleCnt="6"/>
      <dgm:spPr/>
    </dgm:pt>
    <dgm:pt modelId="{85036B83-98AE-46D0-84DA-8A47778C78D1}" type="pres">
      <dgm:prSet presAssocID="{353A96D3-BEB8-4EAA-8C68-843F17870EDA}"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Upward trend"/>
        </a:ext>
      </dgm:extLst>
    </dgm:pt>
    <dgm:pt modelId="{EC810346-421E-44B2-85A2-198AABD0F67F}" type="pres">
      <dgm:prSet presAssocID="{353A96D3-BEB8-4EAA-8C68-843F17870EDA}" presName="spaceRect" presStyleCnt="0"/>
      <dgm:spPr/>
    </dgm:pt>
    <dgm:pt modelId="{1258DC0B-E30D-4C3E-996C-BF378A372504}" type="pres">
      <dgm:prSet presAssocID="{353A96D3-BEB8-4EAA-8C68-843F17870EDA}" presName="textRect" presStyleLbl="revTx" presStyleIdx="1" presStyleCnt="6">
        <dgm:presLayoutVars>
          <dgm:chMax val="1"/>
          <dgm:chPref val="1"/>
        </dgm:presLayoutVars>
      </dgm:prSet>
      <dgm:spPr/>
    </dgm:pt>
    <dgm:pt modelId="{E56AD19F-7B26-4626-B75D-4D5C4CE6CA2C}" type="pres">
      <dgm:prSet presAssocID="{0B5D6179-D03B-4963-A848-BF6D620A5D28}" presName="sibTrans" presStyleCnt="0"/>
      <dgm:spPr/>
    </dgm:pt>
    <dgm:pt modelId="{F26FE6FC-0F22-4782-820C-6E8C3CA562B2}" type="pres">
      <dgm:prSet presAssocID="{045A1D54-F89C-4384-91A2-3A078F8269BD}" presName="compNode" presStyleCnt="0"/>
      <dgm:spPr/>
    </dgm:pt>
    <dgm:pt modelId="{78708914-F316-4159-AB95-28FA44FD90CC}" type="pres">
      <dgm:prSet presAssocID="{045A1D54-F89C-4384-91A2-3A078F8269BD}" presName="iconBgRect" presStyleLbl="bgShp" presStyleIdx="2" presStyleCnt="6"/>
      <dgm:spPr/>
    </dgm:pt>
    <dgm:pt modelId="{564FDDF0-13E6-4E9F-8DED-98AD7784BCCB}" type="pres">
      <dgm:prSet presAssocID="{045A1D54-F89C-4384-91A2-3A078F8269BD}"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egaphone"/>
        </a:ext>
      </dgm:extLst>
    </dgm:pt>
    <dgm:pt modelId="{3CDB9628-48B9-4267-A02E-D68728EE4BDB}" type="pres">
      <dgm:prSet presAssocID="{045A1D54-F89C-4384-91A2-3A078F8269BD}" presName="spaceRect" presStyleCnt="0"/>
      <dgm:spPr/>
    </dgm:pt>
    <dgm:pt modelId="{941F0D94-FD0D-4841-9B61-4886B11C8056}" type="pres">
      <dgm:prSet presAssocID="{045A1D54-F89C-4384-91A2-3A078F8269BD}" presName="textRect" presStyleLbl="revTx" presStyleIdx="2" presStyleCnt="6">
        <dgm:presLayoutVars>
          <dgm:chMax val="1"/>
          <dgm:chPref val="1"/>
        </dgm:presLayoutVars>
      </dgm:prSet>
      <dgm:spPr/>
    </dgm:pt>
    <dgm:pt modelId="{B089BE72-67C9-42CB-A481-3560DB6FB825}" type="pres">
      <dgm:prSet presAssocID="{969CF397-5DF7-4921-81D1-774314669202}" presName="sibTrans" presStyleCnt="0"/>
      <dgm:spPr/>
    </dgm:pt>
    <dgm:pt modelId="{C3D6E54B-92BD-4855-9CD8-C59344F7220E}" type="pres">
      <dgm:prSet presAssocID="{F094EF5D-1982-4753-ADAF-399FF6CCC10F}" presName="compNode" presStyleCnt="0"/>
      <dgm:spPr/>
    </dgm:pt>
    <dgm:pt modelId="{7F875BE7-0ECF-42A0-9E9F-D897EA1EF4E7}" type="pres">
      <dgm:prSet presAssocID="{F094EF5D-1982-4753-ADAF-399FF6CCC10F}" presName="iconBgRect" presStyleLbl="bgShp" presStyleIdx="3" presStyleCnt="6"/>
      <dgm:spPr/>
    </dgm:pt>
    <dgm:pt modelId="{B8B49148-9DC2-47F0-AAC6-97217015123D}" type="pres">
      <dgm:prSet presAssocID="{F094EF5D-1982-4753-ADAF-399FF6CCC10F}"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Bank"/>
        </a:ext>
      </dgm:extLst>
    </dgm:pt>
    <dgm:pt modelId="{69B3E801-F005-4D94-B0C8-4789FD056605}" type="pres">
      <dgm:prSet presAssocID="{F094EF5D-1982-4753-ADAF-399FF6CCC10F}" presName="spaceRect" presStyleCnt="0"/>
      <dgm:spPr/>
    </dgm:pt>
    <dgm:pt modelId="{CC6FF406-B02B-4604-B328-5BB6C332F7E8}" type="pres">
      <dgm:prSet presAssocID="{F094EF5D-1982-4753-ADAF-399FF6CCC10F}" presName="textRect" presStyleLbl="revTx" presStyleIdx="3" presStyleCnt="6">
        <dgm:presLayoutVars>
          <dgm:chMax val="1"/>
          <dgm:chPref val="1"/>
        </dgm:presLayoutVars>
      </dgm:prSet>
      <dgm:spPr/>
    </dgm:pt>
    <dgm:pt modelId="{094B869F-DAAE-4530-826B-F1626AF4F72D}" type="pres">
      <dgm:prSet presAssocID="{AB776558-4376-446C-A4C0-4D74EEB0EB28}" presName="sibTrans" presStyleCnt="0"/>
      <dgm:spPr/>
    </dgm:pt>
    <dgm:pt modelId="{70F3283A-41ED-4A9A-B352-588031A97F60}" type="pres">
      <dgm:prSet presAssocID="{2B678641-4D8D-436B-A14C-501122CBD642}" presName="compNode" presStyleCnt="0"/>
      <dgm:spPr/>
    </dgm:pt>
    <dgm:pt modelId="{BEC0F22D-77BE-43C1-AB97-EC887D522F81}" type="pres">
      <dgm:prSet presAssocID="{2B678641-4D8D-436B-A14C-501122CBD642}" presName="iconBgRect" presStyleLbl="bgShp" presStyleIdx="4" presStyleCnt="6"/>
      <dgm:spPr/>
    </dgm:pt>
    <dgm:pt modelId="{3C902DD4-CD84-44A9-9997-3E0B88F26F3E}" type="pres">
      <dgm:prSet presAssocID="{2B678641-4D8D-436B-A14C-501122CBD642}"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Gears"/>
        </a:ext>
      </dgm:extLst>
    </dgm:pt>
    <dgm:pt modelId="{8EE9AF02-4424-4AC8-8579-5A6A575CE9BE}" type="pres">
      <dgm:prSet presAssocID="{2B678641-4D8D-436B-A14C-501122CBD642}" presName="spaceRect" presStyleCnt="0"/>
      <dgm:spPr/>
    </dgm:pt>
    <dgm:pt modelId="{53D9AFAE-7902-403D-9055-DE2217DFCE53}" type="pres">
      <dgm:prSet presAssocID="{2B678641-4D8D-436B-A14C-501122CBD642}" presName="textRect" presStyleLbl="revTx" presStyleIdx="4" presStyleCnt="6">
        <dgm:presLayoutVars>
          <dgm:chMax val="1"/>
          <dgm:chPref val="1"/>
        </dgm:presLayoutVars>
      </dgm:prSet>
      <dgm:spPr/>
    </dgm:pt>
    <dgm:pt modelId="{87E8F1E6-3665-40C9-9591-21E569EE32B6}" type="pres">
      <dgm:prSet presAssocID="{FBE8A343-2A6A-4E7F-BA84-9EC3E931F7F1}" presName="sibTrans" presStyleCnt="0"/>
      <dgm:spPr/>
    </dgm:pt>
    <dgm:pt modelId="{B043DF15-4FDB-4336-B07F-BFBE5B93DCF8}" type="pres">
      <dgm:prSet presAssocID="{D0463836-0495-40BE-AC6B-C07713DE4A88}" presName="compNode" presStyleCnt="0"/>
      <dgm:spPr/>
    </dgm:pt>
    <dgm:pt modelId="{F2A7B8EF-1FDA-4076-9E52-A1AD1480CB84}" type="pres">
      <dgm:prSet presAssocID="{D0463836-0495-40BE-AC6B-C07713DE4A88}" presName="iconBgRect" presStyleLbl="bgShp" presStyleIdx="5" presStyleCnt="6"/>
      <dgm:spPr/>
    </dgm:pt>
    <dgm:pt modelId="{2187F81B-089C-47D9-B679-AB99F8D61155}" type="pres">
      <dgm:prSet presAssocID="{D0463836-0495-40BE-AC6B-C07713DE4A88}"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dgm:spPr>
      <dgm:extLst>
        <a:ext uri="{E40237B7-FDA0-4F09-8148-C483321AD2D9}">
          <dgm14:cNvPr xmlns:dgm14="http://schemas.microsoft.com/office/drawing/2010/diagram" id="0" name="" descr="Lightbulb"/>
        </a:ext>
      </dgm:extLst>
    </dgm:pt>
    <dgm:pt modelId="{304F0956-BB30-4C48-8E8D-BFA011D6F1D9}" type="pres">
      <dgm:prSet presAssocID="{D0463836-0495-40BE-AC6B-C07713DE4A88}" presName="spaceRect" presStyleCnt="0"/>
      <dgm:spPr/>
    </dgm:pt>
    <dgm:pt modelId="{D82EC622-4407-4590-BE1C-3675C111298F}" type="pres">
      <dgm:prSet presAssocID="{D0463836-0495-40BE-AC6B-C07713DE4A88}" presName="textRect" presStyleLbl="revTx" presStyleIdx="5" presStyleCnt="6">
        <dgm:presLayoutVars>
          <dgm:chMax val="1"/>
          <dgm:chPref val="1"/>
        </dgm:presLayoutVars>
      </dgm:prSet>
      <dgm:spPr/>
    </dgm:pt>
  </dgm:ptLst>
  <dgm:cxnLst>
    <dgm:cxn modelId="{2D682703-877F-4843-9360-C89011C50B9C}" type="presOf" srcId="{0F13DD4B-8393-4DC7-8BD0-D1A36A8EAD48}" destId="{81CF5DB2-08EC-44BD-9436-BA8311682E55}" srcOrd="0" destOrd="0" presId="urn:microsoft.com/office/officeart/2018/5/layout/IconCircleLabelList"/>
    <dgm:cxn modelId="{BBAF5E0A-6889-4D35-8DEC-FFCCA02E1C60}" type="presOf" srcId="{D0463836-0495-40BE-AC6B-C07713DE4A88}" destId="{D82EC622-4407-4590-BE1C-3675C111298F}" srcOrd="0" destOrd="0" presId="urn:microsoft.com/office/officeart/2018/5/layout/IconCircleLabelList"/>
    <dgm:cxn modelId="{50E06C10-9C47-41F8-8328-35CC50627E98}" srcId="{0F13DD4B-8393-4DC7-8BD0-D1A36A8EAD48}" destId="{353A96D3-BEB8-4EAA-8C68-843F17870EDA}" srcOrd="1" destOrd="0" parTransId="{F199DAA9-73FE-4E41-9FF3-2AC0576B6304}" sibTransId="{0B5D6179-D03B-4963-A848-BF6D620A5D28}"/>
    <dgm:cxn modelId="{D9DC9C65-FD1C-4D17-8F71-0447EC0F3A13}" srcId="{0F13DD4B-8393-4DC7-8BD0-D1A36A8EAD48}" destId="{2B678641-4D8D-436B-A14C-501122CBD642}" srcOrd="4" destOrd="0" parTransId="{ADAD4C5C-550F-4561-8E24-61B296161B6C}" sibTransId="{FBE8A343-2A6A-4E7F-BA84-9EC3E931F7F1}"/>
    <dgm:cxn modelId="{A16A446C-B091-477B-A223-B1EE43032CDB}" srcId="{0F13DD4B-8393-4DC7-8BD0-D1A36A8EAD48}" destId="{D0463836-0495-40BE-AC6B-C07713DE4A88}" srcOrd="5" destOrd="0" parTransId="{0E37224C-6213-4D08-BF55-697D04D4292D}" sibTransId="{1C76DDB4-994E-44F7-B317-CC000C7C2A5D}"/>
    <dgm:cxn modelId="{7B21BC6D-2A69-4CF1-97B2-97A8F552BC79}" type="presOf" srcId="{045A1D54-F89C-4384-91A2-3A078F8269BD}" destId="{941F0D94-FD0D-4841-9B61-4886B11C8056}" srcOrd="0" destOrd="0" presId="urn:microsoft.com/office/officeart/2018/5/layout/IconCircleLabelList"/>
    <dgm:cxn modelId="{03928152-2E42-42F4-90AD-EC2A305AFADB}" type="presOf" srcId="{353A96D3-BEB8-4EAA-8C68-843F17870EDA}" destId="{1258DC0B-E30D-4C3E-996C-BF378A372504}" srcOrd="0" destOrd="0" presId="urn:microsoft.com/office/officeart/2018/5/layout/IconCircleLabelList"/>
    <dgm:cxn modelId="{23D8218D-F835-4ECC-857F-A626CC20F6D5}" srcId="{0F13DD4B-8393-4DC7-8BD0-D1A36A8EAD48}" destId="{045A1D54-F89C-4384-91A2-3A078F8269BD}" srcOrd="2" destOrd="0" parTransId="{BFF16001-52FF-4285-9F35-237E208EA00C}" sibTransId="{969CF397-5DF7-4921-81D1-774314669202}"/>
    <dgm:cxn modelId="{EBCB7C92-A70E-45CC-9646-82ABC379D674}" type="presOf" srcId="{F094EF5D-1982-4753-ADAF-399FF6CCC10F}" destId="{CC6FF406-B02B-4604-B328-5BB6C332F7E8}" srcOrd="0" destOrd="0" presId="urn:microsoft.com/office/officeart/2018/5/layout/IconCircleLabelList"/>
    <dgm:cxn modelId="{3140F6A3-BCF0-4625-BEA3-645EEA824D91}" type="presOf" srcId="{803A1BFE-FAEC-4067-8A40-120E0F3CCC07}" destId="{2CEEC714-5FD1-4EB4-AF68-9B253E6C46F1}" srcOrd="0" destOrd="0" presId="urn:microsoft.com/office/officeart/2018/5/layout/IconCircleLabelList"/>
    <dgm:cxn modelId="{170D3AA9-2A6A-4E3C-810D-0226B9405899}" srcId="{0F13DD4B-8393-4DC7-8BD0-D1A36A8EAD48}" destId="{F094EF5D-1982-4753-ADAF-399FF6CCC10F}" srcOrd="3" destOrd="0" parTransId="{477E151C-A50F-46A6-A89B-A26F5A794464}" sibTransId="{AB776558-4376-446C-A4C0-4D74EEB0EB28}"/>
    <dgm:cxn modelId="{469A00EA-D6B2-4A32-BEAC-1644D225E460}" srcId="{0F13DD4B-8393-4DC7-8BD0-D1A36A8EAD48}" destId="{803A1BFE-FAEC-4067-8A40-120E0F3CCC07}" srcOrd="0" destOrd="0" parTransId="{39801E17-F878-4ABE-9DDE-51A7DC3350D5}" sibTransId="{42706CD2-92DC-436D-A070-E30D5AE0D843}"/>
    <dgm:cxn modelId="{1AE328FC-6A0B-422B-ABA9-7519B5F38729}" type="presOf" srcId="{2B678641-4D8D-436B-A14C-501122CBD642}" destId="{53D9AFAE-7902-403D-9055-DE2217DFCE53}" srcOrd="0" destOrd="0" presId="urn:microsoft.com/office/officeart/2018/5/layout/IconCircleLabelList"/>
    <dgm:cxn modelId="{F3F1DE2F-4B8A-4CF1-B9AE-66CC82CA23D5}" type="presParOf" srcId="{81CF5DB2-08EC-44BD-9436-BA8311682E55}" destId="{B55255BB-4830-4D9D-B9FA-A4E3D741492B}" srcOrd="0" destOrd="0" presId="urn:microsoft.com/office/officeart/2018/5/layout/IconCircleLabelList"/>
    <dgm:cxn modelId="{E0279DFA-F42F-47F2-BED3-653C6309EFFC}" type="presParOf" srcId="{B55255BB-4830-4D9D-B9FA-A4E3D741492B}" destId="{F295299E-95B7-4558-BB00-EF79DD5B0225}" srcOrd="0" destOrd="0" presId="urn:microsoft.com/office/officeart/2018/5/layout/IconCircleLabelList"/>
    <dgm:cxn modelId="{D0D9288F-CA65-4810-87BF-CAABBCBA6AB6}" type="presParOf" srcId="{B55255BB-4830-4D9D-B9FA-A4E3D741492B}" destId="{CAA0249A-9414-444D-B2E1-7602F62FB7E3}" srcOrd="1" destOrd="0" presId="urn:microsoft.com/office/officeart/2018/5/layout/IconCircleLabelList"/>
    <dgm:cxn modelId="{003E93A3-5C83-45B7-9C6C-14CABDC1DE89}" type="presParOf" srcId="{B55255BB-4830-4D9D-B9FA-A4E3D741492B}" destId="{2DEFE5B8-62CC-4573-8CFC-D4DD9F76300A}" srcOrd="2" destOrd="0" presId="urn:microsoft.com/office/officeart/2018/5/layout/IconCircleLabelList"/>
    <dgm:cxn modelId="{F466E06E-403A-4BC3-863E-27C0F09326F1}" type="presParOf" srcId="{B55255BB-4830-4D9D-B9FA-A4E3D741492B}" destId="{2CEEC714-5FD1-4EB4-AF68-9B253E6C46F1}" srcOrd="3" destOrd="0" presId="urn:microsoft.com/office/officeart/2018/5/layout/IconCircleLabelList"/>
    <dgm:cxn modelId="{07C99A9E-A6FC-4EDE-AEFB-A8D684CC628E}" type="presParOf" srcId="{81CF5DB2-08EC-44BD-9436-BA8311682E55}" destId="{82A62B4E-A98F-445A-8413-4D431A4E0047}" srcOrd="1" destOrd="0" presId="urn:microsoft.com/office/officeart/2018/5/layout/IconCircleLabelList"/>
    <dgm:cxn modelId="{F3A22252-CA3A-48B5-8BB1-2B52C0352161}" type="presParOf" srcId="{81CF5DB2-08EC-44BD-9436-BA8311682E55}" destId="{C7A6EA12-2C84-474E-BF89-65E2CED728FA}" srcOrd="2" destOrd="0" presId="urn:microsoft.com/office/officeart/2018/5/layout/IconCircleLabelList"/>
    <dgm:cxn modelId="{C39B597F-6EBC-46D8-B7DA-C73922D854A1}" type="presParOf" srcId="{C7A6EA12-2C84-474E-BF89-65E2CED728FA}" destId="{34E17EEF-5613-4746-97AC-B40C00A53498}" srcOrd="0" destOrd="0" presId="urn:microsoft.com/office/officeart/2018/5/layout/IconCircleLabelList"/>
    <dgm:cxn modelId="{806D8229-6DC8-4A69-9E6D-0A0D9DB9A4DA}" type="presParOf" srcId="{C7A6EA12-2C84-474E-BF89-65E2CED728FA}" destId="{85036B83-98AE-46D0-84DA-8A47778C78D1}" srcOrd="1" destOrd="0" presId="urn:microsoft.com/office/officeart/2018/5/layout/IconCircleLabelList"/>
    <dgm:cxn modelId="{CC97C0B7-BE4C-45B8-BC0C-4C295AF7ED68}" type="presParOf" srcId="{C7A6EA12-2C84-474E-BF89-65E2CED728FA}" destId="{EC810346-421E-44B2-85A2-198AABD0F67F}" srcOrd="2" destOrd="0" presId="urn:microsoft.com/office/officeart/2018/5/layout/IconCircleLabelList"/>
    <dgm:cxn modelId="{68E8F55D-B317-4030-9EFA-2B11B94D366F}" type="presParOf" srcId="{C7A6EA12-2C84-474E-BF89-65E2CED728FA}" destId="{1258DC0B-E30D-4C3E-996C-BF378A372504}" srcOrd="3" destOrd="0" presId="urn:microsoft.com/office/officeart/2018/5/layout/IconCircleLabelList"/>
    <dgm:cxn modelId="{8C9AE920-0BCA-483D-B589-89F3C65D5F21}" type="presParOf" srcId="{81CF5DB2-08EC-44BD-9436-BA8311682E55}" destId="{E56AD19F-7B26-4626-B75D-4D5C4CE6CA2C}" srcOrd="3" destOrd="0" presId="urn:microsoft.com/office/officeart/2018/5/layout/IconCircleLabelList"/>
    <dgm:cxn modelId="{106C451B-847D-4123-9864-E4247272007B}" type="presParOf" srcId="{81CF5DB2-08EC-44BD-9436-BA8311682E55}" destId="{F26FE6FC-0F22-4782-820C-6E8C3CA562B2}" srcOrd="4" destOrd="0" presId="urn:microsoft.com/office/officeart/2018/5/layout/IconCircleLabelList"/>
    <dgm:cxn modelId="{1351BEA2-ECCD-4AE3-8EC6-1269988456E5}" type="presParOf" srcId="{F26FE6FC-0F22-4782-820C-6E8C3CA562B2}" destId="{78708914-F316-4159-AB95-28FA44FD90CC}" srcOrd="0" destOrd="0" presId="urn:microsoft.com/office/officeart/2018/5/layout/IconCircleLabelList"/>
    <dgm:cxn modelId="{5E81D71D-1ACC-4E31-B441-E2C23409A098}" type="presParOf" srcId="{F26FE6FC-0F22-4782-820C-6E8C3CA562B2}" destId="{564FDDF0-13E6-4E9F-8DED-98AD7784BCCB}" srcOrd="1" destOrd="0" presId="urn:microsoft.com/office/officeart/2018/5/layout/IconCircleLabelList"/>
    <dgm:cxn modelId="{A86B2F36-2CB6-4CD7-A789-FC2CC6B4D45D}" type="presParOf" srcId="{F26FE6FC-0F22-4782-820C-6E8C3CA562B2}" destId="{3CDB9628-48B9-4267-A02E-D68728EE4BDB}" srcOrd="2" destOrd="0" presId="urn:microsoft.com/office/officeart/2018/5/layout/IconCircleLabelList"/>
    <dgm:cxn modelId="{BFC64299-8F1F-404E-9D50-0F33D267ECA4}" type="presParOf" srcId="{F26FE6FC-0F22-4782-820C-6E8C3CA562B2}" destId="{941F0D94-FD0D-4841-9B61-4886B11C8056}" srcOrd="3" destOrd="0" presId="urn:microsoft.com/office/officeart/2018/5/layout/IconCircleLabelList"/>
    <dgm:cxn modelId="{FB4FA5D7-7BBA-42B4-95D9-93C81A004796}" type="presParOf" srcId="{81CF5DB2-08EC-44BD-9436-BA8311682E55}" destId="{B089BE72-67C9-42CB-A481-3560DB6FB825}" srcOrd="5" destOrd="0" presId="urn:microsoft.com/office/officeart/2018/5/layout/IconCircleLabelList"/>
    <dgm:cxn modelId="{898FA3DF-57FD-49BD-BB59-6000CD6B9AFC}" type="presParOf" srcId="{81CF5DB2-08EC-44BD-9436-BA8311682E55}" destId="{C3D6E54B-92BD-4855-9CD8-C59344F7220E}" srcOrd="6" destOrd="0" presId="urn:microsoft.com/office/officeart/2018/5/layout/IconCircleLabelList"/>
    <dgm:cxn modelId="{49FF8172-9294-4C49-B7A0-F97E9CDB4F61}" type="presParOf" srcId="{C3D6E54B-92BD-4855-9CD8-C59344F7220E}" destId="{7F875BE7-0ECF-42A0-9E9F-D897EA1EF4E7}" srcOrd="0" destOrd="0" presId="urn:microsoft.com/office/officeart/2018/5/layout/IconCircleLabelList"/>
    <dgm:cxn modelId="{4DFD4607-42FC-4956-981B-33530D90B1C3}" type="presParOf" srcId="{C3D6E54B-92BD-4855-9CD8-C59344F7220E}" destId="{B8B49148-9DC2-47F0-AAC6-97217015123D}" srcOrd="1" destOrd="0" presId="urn:microsoft.com/office/officeart/2018/5/layout/IconCircleLabelList"/>
    <dgm:cxn modelId="{8F8895D9-A7EA-4E8F-8A53-BFDDECE81DF9}" type="presParOf" srcId="{C3D6E54B-92BD-4855-9CD8-C59344F7220E}" destId="{69B3E801-F005-4D94-B0C8-4789FD056605}" srcOrd="2" destOrd="0" presId="urn:microsoft.com/office/officeart/2018/5/layout/IconCircleLabelList"/>
    <dgm:cxn modelId="{560FCB18-981A-4962-851C-81A88C64715B}" type="presParOf" srcId="{C3D6E54B-92BD-4855-9CD8-C59344F7220E}" destId="{CC6FF406-B02B-4604-B328-5BB6C332F7E8}" srcOrd="3" destOrd="0" presId="urn:microsoft.com/office/officeart/2018/5/layout/IconCircleLabelList"/>
    <dgm:cxn modelId="{E6F52757-92EE-4AB7-9CE6-7E8BD21E448F}" type="presParOf" srcId="{81CF5DB2-08EC-44BD-9436-BA8311682E55}" destId="{094B869F-DAAE-4530-826B-F1626AF4F72D}" srcOrd="7" destOrd="0" presId="urn:microsoft.com/office/officeart/2018/5/layout/IconCircleLabelList"/>
    <dgm:cxn modelId="{706EEFA5-E7D5-4BE3-99D2-217C2D6BD2D1}" type="presParOf" srcId="{81CF5DB2-08EC-44BD-9436-BA8311682E55}" destId="{70F3283A-41ED-4A9A-B352-588031A97F60}" srcOrd="8" destOrd="0" presId="urn:microsoft.com/office/officeart/2018/5/layout/IconCircleLabelList"/>
    <dgm:cxn modelId="{64198BB4-04CD-4B3B-A0AB-292D08947C57}" type="presParOf" srcId="{70F3283A-41ED-4A9A-B352-588031A97F60}" destId="{BEC0F22D-77BE-43C1-AB97-EC887D522F81}" srcOrd="0" destOrd="0" presId="urn:microsoft.com/office/officeart/2018/5/layout/IconCircleLabelList"/>
    <dgm:cxn modelId="{5DC5A4D6-8EE1-4DF4-AA09-07E6A070E234}" type="presParOf" srcId="{70F3283A-41ED-4A9A-B352-588031A97F60}" destId="{3C902DD4-CD84-44A9-9997-3E0B88F26F3E}" srcOrd="1" destOrd="0" presId="urn:microsoft.com/office/officeart/2018/5/layout/IconCircleLabelList"/>
    <dgm:cxn modelId="{85955E25-1785-4D6C-AEE1-CDA13F8B0B17}" type="presParOf" srcId="{70F3283A-41ED-4A9A-B352-588031A97F60}" destId="{8EE9AF02-4424-4AC8-8579-5A6A575CE9BE}" srcOrd="2" destOrd="0" presId="urn:microsoft.com/office/officeart/2018/5/layout/IconCircleLabelList"/>
    <dgm:cxn modelId="{FC241F97-E432-41CE-B98A-38BDBB3B201C}" type="presParOf" srcId="{70F3283A-41ED-4A9A-B352-588031A97F60}" destId="{53D9AFAE-7902-403D-9055-DE2217DFCE53}" srcOrd="3" destOrd="0" presId="urn:microsoft.com/office/officeart/2018/5/layout/IconCircleLabelList"/>
    <dgm:cxn modelId="{2DE4CFF9-E9ED-4A26-8A76-23EAC076520D}" type="presParOf" srcId="{81CF5DB2-08EC-44BD-9436-BA8311682E55}" destId="{87E8F1E6-3665-40C9-9591-21E569EE32B6}" srcOrd="9" destOrd="0" presId="urn:microsoft.com/office/officeart/2018/5/layout/IconCircleLabelList"/>
    <dgm:cxn modelId="{A2A6F552-F6D5-471C-A90A-5BF356362ECF}" type="presParOf" srcId="{81CF5DB2-08EC-44BD-9436-BA8311682E55}" destId="{B043DF15-4FDB-4336-B07F-BFBE5B93DCF8}" srcOrd="10" destOrd="0" presId="urn:microsoft.com/office/officeart/2018/5/layout/IconCircleLabelList"/>
    <dgm:cxn modelId="{109B8BBE-57ED-4794-9E73-56065663B46C}" type="presParOf" srcId="{B043DF15-4FDB-4336-B07F-BFBE5B93DCF8}" destId="{F2A7B8EF-1FDA-4076-9E52-A1AD1480CB84}" srcOrd="0" destOrd="0" presId="urn:microsoft.com/office/officeart/2018/5/layout/IconCircleLabelList"/>
    <dgm:cxn modelId="{AE94ACF0-F388-426A-973E-49185B145067}" type="presParOf" srcId="{B043DF15-4FDB-4336-B07F-BFBE5B93DCF8}" destId="{2187F81B-089C-47D9-B679-AB99F8D61155}" srcOrd="1" destOrd="0" presId="urn:microsoft.com/office/officeart/2018/5/layout/IconCircleLabelList"/>
    <dgm:cxn modelId="{0E87A7E8-60C2-4393-9980-7A0B6C1071FA}" type="presParOf" srcId="{B043DF15-4FDB-4336-B07F-BFBE5B93DCF8}" destId="{304F0956-BB30-4C48-8E8D-BFA011D6F1D9}" srcOrd="2" destOrd="0" presId="urn:microsoft.com/office/officeart/2018/5/layout/IconCircleLabelList"/>
    <dgm:cxn modelId="{250DDED6-DB71-4564-84EA-32BD8B6E83CB}" type="presParOf" srcId="{B043DF15-4FDB-4336-B07F-BFBE5B93DCF8}" destId="{D82EC622-4407-4590-BE1C-3675C111298F}"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9442973-822F-4F68-9986-4B261A112A2B}" type="doc">
      <dgm:prSet loTypeId="urn:microsoft.com/office/officeart/2016/7/layout/VerticalSolidActionList" loCatId="List" qsTypeId="urn:microsoft.com/office/officeart/2005/8/quickstyle/simple1" qsCatId="simple" csTypeId="urn:microsoft.com/office/officeart/2005/8/colors/accent1_2" csCatId="accent1"/>
      <dgm:spPr/>
      <dgm:t>
        <a:bodyPr/>
        <a:lstStyle/>
        <a:p>
          <a:endParaRPr lang="en-US"/>
        </a:p>
      </dgm:t>
    </dgm:pt>
    <dgm:pt modelId="{C612E278-F731-4561-BB6E-6C0FFED62997}">
      <dgm:prSet/>
      <dgm:spPr/>
      <dgm:t>
        <a:bodyPr/>
        <a:lstStyle/>
        <a:p>
          <a:r>
            <a:rPr lang="en-US"/>
            <a:t>Align</a:t>
          </a:r>
        </a:p>
      </dgm:t>
    </dgm:pt>
    <dgm:pt modelId="{9C9744DB-C5AE-44A1-B89D-C04855FB2B22}" type="parTrans" cxnId="{E0608B3A-5070-48A0-9603-D6188BA2BC81}">
      <dgm:prSet/>
      <dgm:spPr/>
      <dgm:t>
        <a:bodyPr/>
        <a:lstStyle/>
        <a:p>
          <a:endParaRPr lang="en-US"/>
        </a:p>
      </dgm:t>
    </dgm:pt>
    <dgm:pt modelId="{8F210F48-0265-4923-93E8-DE2FAEF12C70}" type="sibTrans" cxnId="{E0608B3A-5070-48A0-9603-D6188BA2BC81}">
      <dgm:prSet/>
      <dgm:spPr/>
      <dgm:t>
        <a:bodyPr/>
        <a:lstStyle/>
        <a:p>
          <a:endParaRPr lang="en-US"/>
        </a:p>
      </dgm:t>
    </dgm:pt>
    <dgm:pt modelId="{DFB0FAA2-BDE1-4600-B877-84DA9F0D7815}">
      <dgm:prSet/>
      <dgm:spPr/>
      <dgm:t>
        <a:bodyPr/>
        <a:lstStyle/>
        <a:p>
          <a:r>
            <a:rPr lang="en-US"/>
            <a:t>Align Business Objectives</a:t>
          </a:r>
        </a:p>
      </dgm:t>
    </dgm:pt>
    <dgm:pt modelId="{BB6FFECD-53FB-4EB8-B004-5ADBF34CD3F9}" type="parTrans" cxnId="{CFF15BC0-1F3C-420E-8F6F-A358EE2E3214}">
      <dgm:prSet/>
      <dgm:spPr/>
      <dgm:t>
        <a:bodyPr/>
        <a:lstStyle/>
        <a:p>
          <a:endParaRPr lang="en-US"/>
        </a:p>
      </dgm:t>
    </dgm:pt>
    <dgm:pt modelId="{9D95FB04-D751-4C3B-8D70-15FDDFA9D162}" type="sibTrans" cxnId="{CFF15BC0-1F3C-420E-8F6F-A358EE2E3214}">
      <dgm:prSet/>
      <dgm:spPr/>
      <dgm:t>
        <a:bodyPr/>
        <a:lstStyle/>
        <a:p>
          <a:endParaRPr lang="en-US"/>
        </a:p>
      </dgm:t>
    </dgm:pt>
    <dgm:pt modelId="{FB55B95B-C5A3-4EB9-BE7E-9FAE858A5118}">
      <dgm:prSet/>
      <dgm:spPr/>
      <dgm:t>
        <a:bodyPr/>
        <a:lstStyle/>
        <a:p>
          <a:r>
            <a:rPr lang="en-US"/>
            <a:t>Conduct</a:t>
          </a:r>
        </a:p>
      </dgm:t>
    </dgm:pt>
    <dgm:pt modelId="{4C42C5AD-8AB1-40A2-A45C-D44DF0B34F66}" type="parTrans" cxnId="{66AA4968-3793-485B-A463-24B3232A0662}">
      <dgm:prSet/>
      <dgm:spPr/>
      <dgm:t>
        <a:bodyPr/>
        <a:lstStyle/>
        <a:p>
          <a:endParaRPr lang="en-US"/>
        </a:p>
      </dgm:t>
    </dgm:pt>
    <dgm:pt modelId="{9477BB2C-4154-469C-8E09-0F9F31D2BE41}" type="sibTrans" cxnId="{66AA4968-3793-485B-A463-24B3232A0662}">
      <dgm:prSet/>
      <dgm:spPr/>
      <dgm:t>
        <a:bodyPr/>
        <a:lstStyle/>
        <a:p>
          <a:endParaRPr lang="en-US"/>
        </a:p>
      </dgm:t>
    </dgm:pt>
    <dgm:pt modelId="{D32C17DF-7E9C-4E41-84BC-499AEF976872}">
      <dgm:prSet/>
      <dgm:spPr/>
      <dgm:t>
        <a:bodyPr/>
        <a:lstStyle/>
        <a:p>
          <a:r>
            <a:rPr lang="en-US"/>
            <a:t>Conduct Thorough Due Diligence</a:t>
          </a:r>
        </a:p>
      </dgm:t>
    </dgm:pt>
    <dgm:pt modelId="{64BDBB3F-ADCB-4D10-BB41-6AAA61B77A77}" type="parTrans" cxnId="{1C6450AF-6C87-42AD-B04C-7CFF73806D0F}">
      <dgm:prSet/>
      <dgm:spPr/>
      <dgm:t>
        <a:bodyPr/>
        <a:lstStyle/>
        <a:p>
          <a:endParaRPr lang="en-US"/>
        </a:p>
      </dgm:t>
    </dgm:pt>
    <dgm:pt modelId="{A8AF482B-7195-49C5-AFCA-30AEEDE6EDC1}" type="sibTrans" cxnId="{1C6450AF-6C87-42AD-B04C-7CFF73806D0F}">
      <dgm:prSet/>
      <dgm:spPr/>
      <dgm:t>
        <a:bodyPr/>
        <a:lstStyle/>
        <a:p>
          <a:endParaRPr lang="en-US"/>
        </a:p>
      </dgm:t>
    </dgm:pt>
    <dgm:pt modelId="{2ECB68D0-F8A6-4132-8442-8942A71C0FB4}">
      <dgm:prSet/>
      <dgm:spPr/>
      <dgm:t>
        <a:bodyPr/>
        <a:lstStyle/>
        <a:p>
          <a:r>
            <a:rPr lang="en-US"/>
            <a:t>Integrate</a:t>
          </a:r>
        </a:p>
      </dgm:t>
    </dgm:pt>
    <dgm:pt modelId="{BC91DB6A-1725-4353-9D24-5846594AD32E}" type="parTrans" cxnId="{4FE308D2-8F35-4348-B7F9-4B35FE565A0D}">
      <dgm:prSet/>
      <dgm:spPr/>
      <dgm:t>
        <a:bodyPr/>
        <a:lstStyle/>
        <a:p>
          <a:endParaRPr lang="en-US"/>
        </a:p>
      </dgm:t>
    </dgm:pt>
    <dgm:pt modelId="{605137A5-6A85-4F0C-855E-E5835551C59C}" type="sibTrans" cxnId="{4FE308D2-8F35-4348-B7F9-4B35FE565A0D}">
      <dgm:prSet/>
      <dgm:spPr/>
      <dgm:t>
        <a:bodyPr/>
        <a:lstStyle/>
        <a:p>
          <a:endParaRPr lang="en-US"/>
        </a:p>
      </dgm:t>
    </dgm:pt>
    <dgm:pt modelId="{F5797EBE-EFDF-4D9D-BAA5-EAFB859A20F3}">
      <dgm:prSet/>
      <dgm:spPr/>
      <dgm:t>
        <a:bodyPr/>
        <a:lstStyle/>
        <a:p>
          <a:r>
            <a:rPr lang="en-US"/>
            <a:t>Integrate Value Chains</a:t>
          </a:r>
        </a:p>
      </dgm:t>
    </dgm:pt>
    <dgm:pt modelId="{2DB7A6BE-B08E-4806-85D4-0139C0AD4DBD}" type="parTrans" cxnId="{2CA8C74A-C05B-4DB0-BA08-ABDE72AB1F52}">
      <dgm:prSet/>
      <dgm:spPr/>
      <dgm:t>
        <a:bodyPr/>
        <a:lstStyle/>
        <a:p>
          <a:endParaRPr lang="en-US"/>
        </a:p>
      </dgm:t>
    </dgm:pt>
    <dgm:pt modelId="{C79C779A-99A7-49D9-9734-DF44833BF976}" type="sibTrans" cxnId="{2CA8C74A-C05B-4DB0-BA08-ABDE72AB1F52}">
      <dgm:prSet/>
      <dgm:spPr/>
      <dgm:t>
        <a:bodyPr/>
        <a:lstStyle/>
        <a:p>
          <a:endParaRPr lang="en-US"/>
        </a:p>
      </dgm:t>
    </dgm:pt>
    <dgm:pt modelId="{8A4AA7DB-667A-4ED6-9568-54F94FB2222C}">
      <dgm:prSet/>
      <dgm:spPr/>
      <dgm:t>
        <a:bodyPr/>
        <a:lstStyle/>
        <a:p>
          <a:r>
            <a:rPr lang="en-US"/>
            <a:t>Enhance</a:t>
          </a:r>
        </a:p>
      </dgm:t>
    </dgm:pt>
    <dgm:pt modelId="{FF038B51-720C-49A3-9A19-A4BA9022A3CF}" type="parTrans" cxnId="{3AA6054F-014C-4273-8B07-0F9C3C2062DF}">
      <dgm:prSet/>
      <dgm:spPr/>
      <dgm:t>
        <a:bodyPr/>
        <a:lstStyle/>
        <a:p>
          <a:endParaRPr lang="en-US"/>
        </a:p>
      </dgm:t>
    </dgm:pt>
    <dgm:pt modelId="{ACAEFFBA-0920-493D-B3EA-6298DC1949B2}" type="sibTrans" cxnId="{3AA6054F-014C-4273-8B07-0F9C3C2062DF}">
      <dgm:prSet/>
      <dgm:spPr/>
      <dgm:t>
        <a:bodyPr/>
        <a:lstStyle/>
        <a:p>
          <a:endParaRPr lang="en-US"/>
        </a:p>
      </dgm:t>
    </dgm:pt>
    <dgm:pt modelId="{5F0D74F8-4ECE-4C87-9901-AE42071BB39F}">
      <dgm:prSet/>
      <dgm:spPr/>
      <dgm:t>
        <a:bodyPr/>
        <a:lstStyle/>
        <a:p>
          <a:r>
            <a:rPr lang="en-US"/>
            <a:t>Enhance Product and Service Offerings</a:t>
          </a:r>
        </a:p>
      </dgm:t>
    </dgm:pt>
    <dgm:pt modelId="{811A3373-0C64-43AB-B7EE-5683D3CEC5EC}" type="parTrans" cxnId="{4A802232-C21B-4AD4-8CA0-D01F3806EA9B}">
      <dgm:prSet/>
      <dgm:spPr/>
      <dgm:t>
        <a:bodyPr/>
        <a:lstStyle/>
        <a:p>
          <a:endParaRPr lang="en-US"/>
        </a:p>
      </dgm:t>
    </dgm:pt>
    <dgm:pt modelId="{C31F2AA3-C853-45F3-B738-38FCBF5AED71}" type="sibTrans" cxnId="{4A802232-C21B-4AD4-8CA0-D01F3806EA9B}">
      <dgm:prSet/>
      <dgm:spPr/>
      <dgm:t>
        <a:bodyPr/>
        <a:lstStyle/>
        <a:p>
          <a:endParaRPr lang="en-US"/>
        </a:p>
      </dgm:t>
    </dgm:pt>
    <dgm:pt modelId="{7DC5AF79-34FE-4FAC-9542-FA82400424E7}">
      <dgm:prSet/>
      <dgm:spPr/>
      <dgm:t>
        <a:bodyPr/>
        <a:lstStyle/>
        <a:p>
          <a:r>
            <a:rPr lang="en-US"/>
            <a:t>Leverage</a:t>
          </a:r>
        </a:p>
      </dgm:t>
    </dgm:pt>
    <dgm:pt modelId="{B47BE4BA-A684-4286-86B0-38C6272A64FA}" type="parTrans" cxnId="{96AA30EA-FD78-47A1-B46D-7220D5BF9918}">
      <dgm:prSet/>
      <dgm:spPr/>
      <dgm:t>
        <a:bodyPr/>
        <a:lstStyle/>
        <a:p>
          <a:endParaRPr lang="en-US"/>
        </a:p>
      </dgm:t>
    </dgm:pt>
    <dgm:pt modelId="{E81F2951-4301-4308-8932-DA26F8CF0577}" type="sibTrans" cxnId="{96AA30EA-FD78-47A1-B46D-7220D5BF9918}">
      <dgm:prSet/>
      <dgm:spPr/>
      <dgm:t>
        <a:bodyPr/>
        <a:lstStyle/>
        <a:p>
          <a:endParaRPr lang="en-US"/>
        </a:p>
      </dgm:t>
    </dgm:pt>
    <dgm:pt modelId="{78001CE4-56E8-45FD-999B-AE26CAE822B5}">
      <dgm:prSet/>
      <dgm:spPr/>
      <dgm:t>
        <a:bodyPr/>
        <a:lstStyle/>
        <a:p>
          <a:r>
            <a:rPr lang="en-US"/>
            <a:t>Leverage Technology</a:t>
          </a:r>
        </a:p>
      </dgm:t>
    </dgm:pt>
    <dgm:pt modelId="{0EFCA999-1196-45E5-A823-1B1C64E0F9D4}" type="parTrans" cxnId="{FFFB4C74-927A-4BEE-BD26-233DCF8AA706}">
      <dgm:prSet/>
      <dgm:spPr/>
      <dgm:t>
        <a:bodyPr/>
        <a:lstStyle/>
        <a:p>
          <a:endParaRPr lang="en-US"/>
        </a:p>
      </dgm:t>
    </dgm:pt>
    <dgm:pt modelId="{21174240-2319-4FCE-BBA2-12FC56B8BD28}" type="sibTrans" cxnId="{FFFB4C74-927A-4BEE-BD26-233DCF8AA706}">
      <dgm:prSet/>
      <dgm:spPr/>
      <dgm:t>
        <a:bodyPr/>
        <a:lstStyle/>
        <a:p>
          <a:endParaRPr lang="en-US"/>
        </a:p>
      </dgm:t>
    </dgm:pt>
    <dgm:pt modelId="{9D5B55DC-C272-47C7-960C-36A0F80BEA50}">
      <dgm:prSet/>
      <dgm:spPr/>
      <dgm:t>
        <a:bodyPr/>
        <a:lstStyle/>
        <a:p>
          <a:r>
            <a:rPr lang="en-US"/>
            <a:t>Foster</a:t>
          </a:r>
        </a:p>
      </dgm:t>
    </dgm:pt>
    <dgm:pt modelId="{0F8614DB-85DE-4916-9204-667D46FAFD7F}" type="parTrans" cxnId="{03FED3A8-9113-4784-BE4D-50FDD55A11B4}">
      <dgm:prSet/>
      <dgm:spPr/>
      <dgm:t>
        <a:bodyPr/>
        <a:lstStyle/>
        <a:p>
          <a:endParaRPr lang="en-US"/>
        </a:p>
      </dgm:t>
    </dgm:pt>
    <dgm:pt modelId="{BC556090-5334-42AE-93F6-A7195965D063}" type="sibTrans" cxnId="{03FED3A8-9113-4784-BE4D-50FDD55A11B4}">
      <dgm:prSet/>
      <dgm:spPr/>
      <dgm:t>
        <a:bodyPr/>
        <a:lstStyle/>
        <a:p>
          <a:endParaRPr lang="en-US"/>
        </a:p>
      </dgm:t>
    </dgm:pt>
    <dgm:pt modelId="{485FB8ED-4F7A-4C96-91C5-FA19E2C4BF85}">
      <dgm:prSet/>
      <dgm:spPr/>
      <dgm:t>
        <a:bodyPr/>
        <a:lstStyle/>
        <a:p>
          <a:r>
            <a:rPr lang="en-US"/>
            <a:t>Foster Cultural Integration</a:t>
          </a:r>
        </a:p>
      </dgm:t>
    </dgm:pt>
    <dgm:pt modelId="{04440028-9B98-4CA1-9D5E-EA1C06FC91CA}" type="parTrans" cxnId="{E7F76EF9-449A-48AB-98CA-AACB18C2AF3A}">
      <dgm:prSet/>
      <dgm:spPr/>
      <dgm:t>
        <a:bodyPr/>
        <a:lstStyle/>
        <a:p>
          <a:endParaRPr lang="en-US"/>
        </a:p>
      </dgm:t>
    </dgm:pt>
    <dgm:pt modelId="{FD07F29C-FF10-431B-8643-1D4F0E95212D}" type="sibTrans" cxnId="{E7F76EF9-449A-48AB-98CA-AACB18C2AF3A}">
      <dgm:prSet/>
      <dgm:spPr/>
      <dgm:t>
        <a:bodyPr/>
        <a:lstStyle/>
        <a:p>
          <a:endParaRPr lang="en-US"/>
        </a:p>
      </dgm:t>
    </dgm:pt>
    <dgm:pt modelId="{A2D77C20-F257-4B01-A5B9-E9A14283DAA5}">
      <dgm:prSet/>
      <dgm:spPr/>
      <dgm:t>
        <a:bodyPr/>
        <a:lstStyle/>
        <a:p>
          <a:r>
            <a:rPr lang="en-US"/>
            <a:t>Implement</a:t>
          </a:r>
        </a:p>
      </dgm:t>
    </dgm:pt>
    <dgm:pt modelId="{A4DD65A5-9CA9-4751-9AD4-3231ECAA28DE}" type="parTrans" cxnId="{80F09D6E-3E9C-41A3-99F2-CDA93632B886}">
      <dgm:prSet/>
      <dgm:spPr/>
      <dgm:t>
        <a:bodyPr/>
        <a:lstStyle/>
        <a:p>
          <a:endParaRPr lang="en-US"/>
        </a:p>
      </dgm:t>
    </dgm:pt>
    <dgm:pt modelId="{FF64ABA0-C8CD-45E1-BBA7-A4592759C5A4}" type="sibTrans" cxnId="{80F09D6E-3E9C-41A3-99F2-CDA93632B886}">
      <dgm:prSet/>
      <dgm:spPr/>
      <dgm:t>
        <a:bodyPr/>
        <a:lstStyle/>
        <a:p>
          <a:endParaRPr lang="en-US"/>
        </a:p>
      </dgm:t>
    </dgm:pt>
    <dgm:pt modelId="{81431A03-C1D9-44D8-8B78-7241F0E8A2A2}">
      <dgm:prSet/>
      <dgm:spPr/>
      <dgm:t>
        <a:bodyPr/>
        <a:lstStyle/>
        <a:p>
          <a:r>
            <a:rPr lang="en-US"/>
            <a:t>Implement Change Management Strategies</a:t>
          </a:r>
        </a:p>
      </dgm:t>
    </dgm:pt>
    <dgm:pt modelId="{8CC41410-C1B4-4A05-9F0E-087784EA1033}" type="parTrans" cxnId="{67E249F8-F85A-4E8B-A8FA-ED6BC74B0A60}">
      <dgm:prSet/>
      <dgm:spPr/>
      <dgm:t>
        <a:bodyPr/>
        <a:lstStyle/>
        <a:p>
          <a:endParaRPr lang="en-US"/>
        </a:p>
      </dgm:t>
    </dgm:pt>
    <dgm:pt modelId="{C8419B06-7505-46E3-AB80-920842841E67}" type="sibTrans" cxnId="{67E249F8-F85A-4E8B-A8FA-ED6BC74B0A60}">
      <dgm:prSet/>
      <dgm:spPr/>
      <dgm:t>
        <a:bodyPr/>
        <a:lstStyle/>
        <a:p>
          <a:endParaRPr lang="en-US"/>
        </a:p>
      </dgm:t>
    </dgm:pt>
    <dgm:pt modelId="{D922A1F4-BB11-424F-8D62-7BC015C750A8}">
      <dgm:prSet/>
      <dgm:spPr/>
      <dgm:t>
        <a:bodyPr/>
        <a:lstStyle/>
        <a:p>
          <a:r>
            <a:rPr lang="en-US"/>
            <a:t>Establish</a:t>
          </a:r>
        </a:p>
      </dgm:t>
    </dgm:pt>
    <dgm:pt modelId="{8262BD54-82F9-491D-AB3A-292FC65A473E}" type="parTrans" cxnId="{28077ED7-D370-4F4F-B1F0-9CF360E5CD5B}">
      <dgm:prSet/>
      <dgm:spPr/>
      <dgm:t>
        <a:bodyPr/>
        <a:lstStyle/>
        <a:p>
          <a:endParaRPr lang="en-US"/>
        </a:p>
      </dgm:t>
    </dgm:pt>
    <dgm:pt modelId="{5ED4401F-3139-41C6-8E49-EF9F3AA38229}" type="sibTrans" cxnId="{28077ED7-D370-4F4F-B1F0-9CF360E5CD5B}">
      <dgm:prSet/>
      <dgm:spPr/>
      <dgm:t>
        <a:bodyPr/>
        <a:lstStyle/>
        <a:p>
          <a:endParaRPr lang="en-US"/>
        </a:p>
      </dgm:t>
    </dgm:pt>
    <dgm:pt modelId="{B79382BB-04E3-46CA-824D-F4B9C316E6BE}">
      <dgm:prSet/>
      <dgm:spPr/>
      <dgm:t>
        <a:bodyPr/>
        <a:lstStyle/>
        <a:p>
          <a:r>
            <a:rPr lang="en-US"/>
            <a:t>Establish Clear Communication Channels</a:t>
          </a:r>
        </a:p>
      </dgm:t>
    </dgm:pt>
    <dgm:pt modelId="{AD75F488-DBD1-4B20-BF7E-58A1E8F1BF0A}" type="parTrans" cxnId="{2C57C747-99C3-4523-9A4C-9330B234ED6D}">
      <dgm:prSet/>
      <dgm:spPr/>
      <dgm:t>
        <a:bodyPr/>
        <a:lstStyle/>
        <a:p>
          <a:endParaRPr lang="en-US"/>
        </a:p>
      </dgm:t>
    </dgm:pt>
    <dgm:pt modelId="{8D93A6FD-1027-4DB6-957E-D81C9C9EB767}" type="sibTrans" cxnId="{2C57C747-99C3-4523-9A4C-9330B234ED6D}">
      <dgm:prSet/>
      <dgm:spPr/>
      <dgm:t>
        <a:bodyPr/>
        <a:lstStyle/>
        <a:p>
          <a:endParaRPr lang="en-US"/>
        </a:p>
      </dgm:t>
    </dgm:pt>
    <dgm:pt modelId="{2E264AE5-752E-475A-B036-8BFD8DC8C708}">
      <dgm:prSet/>
      <dgm:spPr/>
      <dgm:t>
        <a:bodyPr/>
        <a:lstStyle/>
        <a:p>
          <a:r>
            <a:rPr lang="en-US"/>
            <a:t>Measure</a:t>
          </a:r>
        </a:p>
      </dgm:t>
    </dgm:pt>
    <dgm:pt modelId="{4F074714-CEC1-4CAC-B2A0-78567D59D355}" type="parTrans" cxnId="{53ECDEEA-C190-4850-B87E-3DE93ACF68C6}">
      <dgm:prSet/>
      <dgm:spPr/>
      <dgm:t>
        <a:bodyPr/>
        <a:lstStyle/>
        <a:p>
          <a:endParaRPr lang="en-US"/>
        </a:p>
      </dgm:t>
    </dgm:pt>
    <dgm:pt modelId="{8F3CCF21-485A-4423-BCA4-AC5EA25D3B95}" type="sibTrans" cxnId="{53ECDEEA-C190-4850-B87E-3DE93ACF68C6}">
      <dgm:prSet/>
      <dgm:spPr/>
      <dgm:t>
        <a:bodyPr/>
        <a:lstStyle/>
        <a:p>
          <a:endParaRPr lang="en-US"/>
        </a:p>
      </dgm:t>
    </dgm:pt>
    <dgm:pt modelId="{61D80BD9-B95D-46FE-ACB5-3BE1153BF4DF}">
      <dgm:prSet/>
      <dgm:spPr/>
      <dgm:t>
        <a:bodyPr/>
        <a:lstStyle/>
        <a:p>
          <a:r>
            <a:rPr lang="en-US"/>
            <a:t>Measure Performance and Adjust</a:t>
          </a:r>
        </a:p>
      </dgm:t>
    </dgm:pt>
    <dgm:pt modelId="{B6962C07-CFC0-4567-892F-AE8B94DC530A}" type="parTrans" cxnId="{412E4125-E1B8-4FD0-B83E-2DBB00BAFBB7}">
      <dgm:prSet/>
      <dgm:spPr/>
      <dgm:t>
        <a:bodyPr/>
        <a:lstStyle/>
        <a:p>
          <a:endParaRPr lang="en-US"/>
        </a:p>
      </dgm:t>
    </dgm:pt>
    <dgm:pt modelId="{39F98165-100E-4E6E-A24E-6F0969248BCA}" type="sibTrans" cxnId="{412E4125-E1B8-4FD0-B83E-2DBB00BAFBB7}">
      <dgm:prSet/>
      <dgm:spPr/>
      <dgm:t>
        <a:bodyPr/>
        <a:lstStyle/>
        <a:p>
          <a:endParaRPr lang="en-US"/>
        </a:p>
      </dgm:t>
    </dgm:pt>
    <dgm:pt modelId="{F08F78EF-AB60-4FCA-94F8-6A346DA5E54E}" type="pres">
      <dgm:prSet presAssocID="{D9442973-822F-4F68-9986-4B261A112A2B}" presName="Name0" presStyleCnt="0">
        <dgm:presLayoutVars>
          <dgm:dir/>
          <dgm:animLvl val="lvl"/>
          <dgm:resizeHandles val="exact"/>
        </dgm:presLayoutVars>
      </dgm:prSet>
      <dgm:spPr/>
    </dgm:pt>
    <dgm:pt modelId="{C49DBFC7-F62B-4C92-B3D1-D935DB67974A}" type="pres">
      <dgm:prSet presAssocID="{C612E278-F731-4561-BB6E-6C0FFED62997}" presName="linNode" presStyleCnt="0"/>
      <dgm:spPr/>
    </dgm:pt>
    <dgm:pt modelId="{4C9091F2-BAAA-4D5A-8FD9-226A4F49B770}" type="pres">
      <dgm:prSet presAssocID="{C612E278-F731-4561-BB6E-6C0FFED62997}" presName="parentText" presStyleLbl="alignNode1" presStyleIdx="0" presStyleCnt="9">
        <dgm:presLayoutVars>
          <dgm:chMax val="1"/>
          <dgm:bulletEnabled/>
        </dgm:presLayoutVars>
      </dgm:prSet>
      <dgm:spPr/>
    </dgm:pt>
    <dgm:pt modelId="{947B19CC-A5DE-4CCB-B8DF-4752C9958487}" type="pres">
      <dgm:prSet presAssocID="{C612E278-F731-4561-BB6E-6C0FFED62997}" presName="descendantText" presStyleLbl="alignAccFollowNode1" presStyleIdx="0" presStyleCnt="9">
        <dgm:presLayoutVars>
          <dgm:bulletEnabled/>
        </dgm:presLayoutVars>
      </dgm:prSet>
      <dgm:spPr/>
    </dgm:pt>
    <dgm:pt modelId="{30A3F9EA-FE4B-4006-9FF3-C6DAC844F799}" type="pres">
      <dgm:prSet presAssocID="{8F210F48-0265-4923-93E8-DE2FAEF12C70}" presName="sp" presStyleCnt="0"/>
      <dgm:spPr/>
    </dgm:pt>
    <dgm:pt modelId="{BBD49ACA-FEFD-4F22-B7EE-5DAB0E233376}" type="pres">
      <dgm:prSet presAssocID="{FB55B95B-C5A3-4EB9-BE7E-9FAE858A5118}" presName="linNode" presStyleCnt="0"/>
      <dgm:spPr/>
    </dgm:pt>
    <dgm:pt modelId="{0A4241AC-2FE1-417B-868A-D7107FAC3DEB}" type="pres">
      <dgm:prSet presAssocID="{FB55B95B-C5A3-4EB9-BE7E-9FAE858A5118}" presName="parentText" presStyleLbl="alignNode1" presStyleIdx="1" presStyleCnt="9">
        <dgm:presLayoutVars>
          <dgm:chMax val="1"/>
          <dgm:bulletEnabled/>
        </dgm:presLayoutVars>
      </dgm:prSet>
      <dgm:spPr/>
    </dgm:pt>
    <dgm:pt modelId="{502B2B23-A024-48E4-A07B-3C0E15F8DC17}" type="pres">
      <dgm:prSet presAssocID="{FB55B95B-C5A3-4EB9-BE7E-9FAE858A5118}" presName="descendantText" presStyleLbl="alignAccFollowNode1" presStyleIdx="1" presStyleCnt="9">
        <dgm:presLayoutVars>
          <dgm:bulletEnabled/>
        </dgm:presLayoutVars>
      </dgm:prSet>
      <dgm:spPr/>
    </dgm:pt>
    <dgm:pt modelId="{7A0FB570-F997-4184-AA1D-45A3AE5B3F95}" type="pres">
      <dgm:prSet presAssocID="{9477BB2C-4154-469C-8E09-0F9F31D2BE41}" presName="sp" presStyleCnt="0"/>
      <dgm:spPr/>
    </dgm:pt>
    <dgm:pt modelId="{9ACE6BB5-C240-4FB5-9D48-9D53693C7CBA}" type="pres">
      <dgm:prSet presAssocID="{2ECB68D0-F8A6-4132-8442-8942A71C0FB4}" presName="linNode" presStyleCnt="0"/>
      <dgm:spPr/>
    </dgm:pt>
    <dgm:pt modelId="{546FEA5C-ECBB-4047-A6FC-9A3A01D27326}" type="pres">
      <dgm:prSet presAssocID="{2ECB68D0-F8A6-4132-8442-8942A71C0FB4}" presName="parentText" presStyleLbl="alignNode1" presStyleIdx="2" presStyleCnt="9">
        <dgm:presLayoutVars>
          <dgm:chMax val="1"/>
          <dgm:bulletEnabled/>
        </dgm:presLayoutVars>
      </dgm:prSet>
      <dgm:spPr/>
    </dgm:pt>
    <dgm:pt modelId="{B7ABFE16-2229-4216-A421-A28A02183ABE}" type="pres">
      <dgm:prSet presAssocID="{2ECB68D0-F8A6-4132-8442-8942A71C0FB4}" presName="descendantText" presStyleLbl="alignAccFollowNode1" presStyleIdx="2" presStyleCnt="9">
        <dgm:presLayoutVars>
          <dgm:bulletEnabled/>
        </dgm:presLayoutVars>
      </dgm:prSet>
      <dgm:spPr/>
    </dgm:pt>
    <dgm:pt modelId="{193ADF68-3280-4B7C-86A8-52ADEEE2FE7A}" type="pres">
      <dgm:prSet presAssocID="{605137A5-6A85-4F0C-855E-E5835551C59C}" presName="sp" presStyleCnt="0"/>
      <dgm:spPr/>
    </dgm:pt>
    <dgm:pt modelId="{1B67E3A2-50AE-4F68-9682-D5FDCF68714B}" type="pres">
      <dgm:prSet presAssocID="{8A4AA7DB-667A-4ED6-9568-54F94FB2222C}" presName="linNode" presStyleCnt="0"/>
      <dgm:spPr/>
    </dgm:pt>
    <dgm:pt modelId="{32AFA60E-D691-444D-9000-D08D4145FAF6}" type="pres">
      <dgm:prSet presAssocID="{8A4AA7DB-667A-4ED6-9568-54F94FB2222C}" presName="parentText" presStyleLbl="alignNode1" presStyleIdx="3" presStyleCnt="9">
        <dgm:presLayoutVars>
          <dgm:chMax val="1"/>
          <dgm:bulletEnabled/>
        </dgm:presLayoutVars>
      </dgm:prSet>
      <dgm:spPr/>
    </dgm:pt>
    <dgm:pt modelId="{AD823D14-B21D-4A15-B5B4-984B0A19D000}" type="pres">
      <dgm:prSet presAssocID="{8A4AA7DB-667A-4ED6-9568-54F94FB2222C}" presName="descendantText" presStyleLbl="alignAccFollowNode1" presStyleIdx="3" presStyleCnt="9">
        <dgm:presLayoutVars>
          <dgm:bulletEnabled/>
        </dgm:presLayoutVars>
      </dgm:prSet>
      <dgm:spPr/>
    </dgm:pt>
    <dgm:pt modelId="{199428B0-2B77-4DB3-8DAB-5FC1D8153D6D}" type="pres">
      <dgm:prSet presAssocID="{ACAEFFBA-0920-493D-B3EA-6298DC1949B2}" presName="sp" presStyleCnt="0"/>
      <dgm:spPr/>
    </dgm:pt>
    <dgm:pt modelId="{1F6675D0-C278-4585-844E-8802AF79B46C}" type="pres">
      <dgm:prSet presAssocID="{7DC5AF79-34FE-4FAC-9542-FA82400424E7}" presName="linNode" presStyleCnt="0"/>
      <dgm:spPr/>
    </dgm:pt>
    <dgm:pt modelId="{E97D46D2-2957-4DA2-8A1E-C1975C4CB10F}" type="pres">
      <dgm:prSet presAssocID="{7DC5AF79-34FE-4FAC-9542-FA82400424E7}" presName="parentText" presStyleLbl="alignNode1" presStyleIdx="4" presStyleCnt="9">
        <dgm:presLayoutVars>
          <dgm:chMax val="1"/>
          <dgm:bulletEnabled/>
        </dgm:presLayoutVars>
      </dgm:prSet>
      <dgm:spPr/>
    </dgm:pt>
    <dgm:pt modelId="{77FAD2AA-A2E4-4990-9E90-7916BD1E1E03}" type="pres">
      <dgm:prSet presAssocID="{7DC5AF79-34FE-4FAC-9542-FA82400424E7}" presName="descendantText" presStyleLbl="alignAccFollowNode1" presStyleIdx="4" presStyleCnt="9">
        <dgm:presLayoutVars>
          <dgm:bulletEnabled/>
        </dgm:presLayoutVars>
      </dgm:prSet>
      <dgm:spPr/>
    </dgm:pt>
    <dgm:pt modelId="{8888CC0D-A58D-4549-A0D5-A2187B31847A}" type="pres">
      <dgm:prSet presAssocID="{E81F2951-4301-4308-8932-DA26F8CF0577}" presName="sp" presStyleCnt="0"/>
      <dgm:spPr/>
    </dgm:pt>
    <dgm:pt modelId="{DE039C9E-1CAE-4583-938D-8EB94538076C}" type="pres">
      <dgm:prSet presAssocID="{9D5B55DC-C272-47C7-960C-36A0F80BEA50}" presName="linNode" presStyleCnt="0"/>
      <dgm:spPr/>
    </dgm:pt>
    <dgm:pt modelId="{4A99C367-67AC-4267-AD64-86FD2F2AE640}" type="pres">
      <dgm:prSet presAssocID="{9D5B55DC-C272-47C7-960C-36A0F80BEA50}" presName="parentText" presStyleLbl="alignNode1" presStyleIdx="5" presStyleCnt="9">
        <dgm:presLayoutVars>
          <dgm:chMax val="1"/>
          <dgm:bulletEnabled/>
        </dgm:presLayoutVars>
      </dgm:prSet>
      <dgm:spPr/>
    </dgm:pt>
    <dgm:pt modelId="{9A0DCF17-E443-4D62-A2BC-BE60BCEB0728}" type="pres">
      <dgm:prSet presAssocID="{9D5B55DC-C272-47C7-960C-36A0F80BEA50}" presName="descendantText" presStyleLbl="alignAccFollowNode1" presStyleIdx="5" presStyleCnt="9">
        <dgm:presLayoutVars>
          <dgm:bulletEnabled/>
        </dgm:presLayoutVars>
      </dgm:prSet>
      <dgm:spPr/>
    </dgm:pt>
    <dgm:pt modelId="{497A20B9-9124-4118-811E-B4CF6CED44B8}" type="pres">
      <dgm:prSet presAssocID="{BC556090-5334-42AE-93F6-A7195965D063}" presName="sp" presStyleCnt="0"/>
      <dgm:spPr/>
    </dgm:pt>
    <dgm:pt modelId="{CE34D9D8-DB17-49C1-ACEE-2C06BBA92DD8}" type="pres">
      <dgm:prSet presAssocID="{A2D77C20-F257-4B01-A5B9-E9A14283DAA5}" presName="linNode" presStyleCnt="0"/>
      <dgm:spPr/>
    </dgm:pt>
    <dgm:pt modelId="{B77AC90D-A1D6-4762-8258-BA024017D3BE}" type="pres">
      <dgm:prSet presAssocID="{A2D77C20-F257-4B01-A5B9-E9A14283DAA5}" presName="parentText" presStyleLbl="alignNode1" presStyleIdx="6" presStyleCnt="9">
        <dgm:presLayoutVars>
          <dgm:chMax val="1"/>
          <dgm:bulletEnabled/>
        </dgm:presLayoutVars>
      </dgm:prSet>
      <dgm:spPr/>
    </dgm:pt>
    <dgm:pt modelId="{53A726E3-C5C0-48F2-BD44-F4DE582A93B8}" type="pres">
      <dgm:prSet presAssocID="{A2D77C20-F257-4B01-A5B9-E9A14283DAA5}" presName="descendantText" presStyleLbl="alignAccFollowNode1" presStyleIdx="6" presStyleCnt="9">
        <dgm:presLayoutVars>
          <dgm:bulletEnabled/>
        </dgm:presLayoutVars>
      </dgm:prSet>
      <dgm:spPr/>
    </dgm:pt>
    <dgm:pt modelId="{40D4D90E-F2AB-4CF2-BF43-3FA65D14996D}" type="pres">
      <dgm:prSet presAssocID="{FF64ABA0-C8CD-45E1-BBA7-A4592759C5A4}" presName="sp" presStyleCnt="0"/>
      <dgm:spPr/>
    </dgm:pt>
    <dgm:pt modelId="{878752F8-0DAC-44E3-B117-5AF6D8F1FE7D}" type="pres">
      <dgm:prSet presAssocID="{D922A1F4-BB11-424F-8D62-7BC015C750A8}" presName="linNode" presStyleCnt="0"/>
      <dgm:spPr/>
    </dgm:pt>
    <dgm:pt modelId="{F554EE81-83E7-4D03-9EB0-48FBD3FEFCD2}" type="pres">
      <dgm:prSet presAssocID="{D922A1F4-BB11-424F-8D62-7BC015C750A8}" presName="parentText" presStyleLbl="alignNode1" presStyleIdx="7" presStyleCnt="9">
        <dgm:presLayoutVars>
          <dgm:chMax val="1"/>
          <dgm:bulletEnabled/>
        </dgm:presLayoutVars>
      </dgm:prSet>
      <dgm:spPr/>
    </dgm:pt>
    <dgm:pt modelId="{D235654F-44DF-47BD-A4B0-726A9374DAE2}" type="pres">
      <dgm:prSet presAssocID="{D922A1F4-BB11-424F-8D62-7BC015C750A8}" presName="descendantText" presStyleLbl="alignAccFollowNode1" presStyleIdx="7" presStyleCnt="9">
        <dgm:presLayoutVars>
          <dgm:bulletEnabled/>
        </dgm:presLayoutVars>
      </dgm:prSet>
      <dgm:spPr/>
    </dgm:pt>
    <dgm:pt modelId="{22C4F6CF-1CDC-47B9-A06D-5F011D930852}" type="pres">
      <dgm:prSet presAssocID="{5ED4401F-3139-41C6-8E49-EF9F3AA38229}" presName="sp" presStyleCnt="0"/>
      <dgm:spPr/>
    </dgm:pt>
    <dgm:pt modelId="{BB4ECFBC-3B77-47A7-9333-C4BCE4575555}" type="pres">
      <dgm:prSet presAssocID="{2E264AE5-752E-475A-B036-8BFD8DC8C708}" presName="linNode" presStyleCnt="0"/>
      <dgm:spPr/>
    </dgm:pt>
    <dgm:pt modelId="{D3A3CAD0-34E9-4B19-B694-0B439CBB656C}" type="pres">
      <dgm:prSet presAssocID="{2E264AE5-752E-475A-B036-8BFD8DC8C708}" presName="parentText" presStyleLbl="alignNode1" presStyleIdx="8" presStyleCnt="9">
        <dgm:presLayoutVars>
          <dgm:chMax val="1"/>
          <dgm:bulletEnabled/>
        </dgm:presLayoutVars>
      </dgm:prSet>
      <dgm:spPr/>
    </dgm:pt>
    <dgm:pt modelId="{93732792-058D-4941-9EAB-04C3C02E8F25}" type="pres">
      <dgm:prSet presAssocID="{2E264AE5-752E-475A-B036-8BFD8DC8C708}" presName="descendantText" presStyleLbl="alignAccFollowNode1" presStyleIdx="8" presStyleCnt="9">
        <dgm:presLayoutVars>
          <dgm:bulletEnabled/>
        </dgm:presLayoutVars>
      </dgm:prSet>
      <dgm:spPr/>
    </dgm:pt>
  </dgm:ptLst>
  <dgm:cxnLst>
    <dgm:cxn modelId="{86CFFE12-4A86-483B-BDD5-45A84F22F886}" type="presOf" srcId="{D32C17DF-7E9C-4E41-84BC-499AEF976872}" destId="{502B2B23-A024-48E4-A07B-3C0E15F8DC17}" srcOrd="0" destOrd="0" presId="urn:microsoft.com/office/officeart/2016/7/layout/VerticalSolidActionList"/>
    <dgm:cxn modelId="{E71C1E1B-185A-4965-A5D1-931DE375B8A3}" type="presOf" srcId="{8A4AA7DB-667A-4ED6-9568-54F94FB2222C}" destId="{32AFA60E-D691-444D-9000-D08D4145FAF6}" srcOrd="0" destOrd="0" presId="urn:microsoft.com/office/officeart/2016/7/layout/VerticalSolidActionList"/>
    <dgm:cxn modelId="{2AC2411B-2EFA-48A7-97D1-48AE726E9893}" type="presOf" srcId="{7DC5AF79-34FE-4FAC-9542-FA82400424E7}" destId="{E97D46D2-2957-4DA2-8A1E-C1975C4CB10F}" srcOrd="0" destOrd="0" presId="urn:microsoft.com/office/officeart/2016/7/layout/VerticalSolidActionList"/>
    <dgm:cxn modelId="{9C63281D-395C-4E8D-8D4E-F9F4531BF686}" type="presOf" srcId="{B79382BB-04E3-46CA-824D-F4B9C316E6BE}" destId="{D235654F-44DF-47BD-A4B0-726A9374DAE2}" srcOrd="0" destOrd="0" presId="urn:microsoft.com/office/officeart/2016/7/layout/VerticalSolidActionList"/>
    <dgm:cxn modelId="{412E4125-E1B8-4FD0-B83E-2DBB00BAFBB7}" srcId="{2E264AE5-752E-475A-B036-8BFD8DC8C708}" destId="{61D80BD9-B95D-46FE-ACB5-3BE1153BF4DF}" srcOrd="0" destOrd="0" parTransId="{B6962C07-CFC0-4567-892F-AE8B94DC530A}" sibTransId="{39F98165-100E-4E6E-A24E-6F0969248BCA}"/>
    <dgm:cxn modelId="{4A802232-C21B-4AD4-8CA0-D01F3806EA9B}" srcId="{8A4AA7DB-667A-4ED6-9568-54F94FB2222C}" destId="{5F0D74F8-4ECE-4C87-9901-AE42071BB39F}" srcOrd="0" destOrd="0" parTransId="{811A3373-0C64-43AB-B7EE-5683D3CEC5EC}" sibTransId="{C31F2AA3-C853-45F3-B738-38FCBF5AED71}"/>
    <dgm:cxn modelId="{18CA4F32-0EF9-4C9D-AAE7-5F6626821973}" type="presOf" srcId="{9D5B55DC-C272-47C7-960C-36A0F80BEA50}" destId="{4A99C367-67AC-4267-AD64-86FD2F2AE640}" srcOrd="0" destOrd="0" presId="urn:microsoft.com/office/officeart/2016/7/layout/VerticalSolidActionList"/>
    <dgm:cxn modelId="{E0608B3A-5070-48A0-9603-D6188BA2BC81}" srcId="{D9442973-822F-4F68-9986-4B261A112A2B}" destId="{C612E278-F731-4561-BB6E-6C0FFED62997}" srcOrd="0" destOrd="0" parTransId="{9C9744DB-C5AE-44A1-B89D-C04855FB2B22}" sibTransId="{8F210F48-0265-4923-93E8-DE2FAEF12C70}"/>
    <dgm:cxn modelId="{6CD96842-8E8D-4352-83B8-46ACA5DC2544}" type="presOf" srcId="{F5797EBE-EFDF-4D9D-BAA5-EAFB859A20F3}" destId="{B7ABFE16-2229-4216-A421-A28A02183ABE}" srcOrd="0" destOrd="0" presId="urn:microsoft.com/office/officeart/2016/7/layout/VerticalSolidActionList"/>
    <dgm:cxn modelId="{2C57C747-99C3-4523-9A4C-9330B234ED6D}" srcId="{D922A1F4-BB11-424F-8D62-7BC015C750A8}" destId="{B79382BB-04E3-46CA-824D-F4B9C316E6BE}" srcOrd="0" destOrd="0" parTransId="{AD75F488-DBD1-4B20-BF7E-58A1E8F1BF0A}" sibTransId="{8D93A6FD-1027-4DB6-957E-D81C9C9EB767}"/>
    <dgm:cxn modelId="{66AA4968-3793-485B-A463-24B3232A0662}" srcId="{D9442973-822F-4F68-9986-4B261A112A2B}" destId="{FB55B95B-C5A3-4EB9-BE7E-9FAE858A5118}" srcOrd="1" destOrd="0" parTransId="{4C42C5AD-8AB1-40A2-A45C-D44DF0B34F66}" sibTransId="{9477BB2C-4154-469C-8E09-0F9F31D2BE41}"/>
    <dgm:cxn modelId="{2CA8C74A-C05B-4DB0-BA08-ABDE72AB1F52}" srcId="{2ECB68D0-F8A6-4132-8442-8942A71C0FB4}" destId="{F5797EBE-EFDF-4D9D-BAA5-EAFB859A20F3}" srcOrd="0" destOrd="0" parTransId="{2DB7A6BE-B08E-4806-85D4-0139C0AD4DBD}" sibTransId="{C79C779A-99A7-49D9-9734-DF44833BF976}"/>
    <dgm:cxn modelId="{80F09D6E-3E9C-41A3-99F2-CDA93632B886}" srcId="{D9442973-822F-4F68-9986-4B261A112A2B}" destId="{A2D77C20-F257-4B01-A5B9-E9A14283DAA5}" srcOrd="6" destOrd="0" parTransId="{A4DD65A5-9CA9-4751-9AD4-3231ECAA28DE}" sibTransId="{FF64ABA0-C8CD-45E1-BBA7-A4592759C5A4}"/>
    <dgm:cxn modelId="{3AA6054F-014C-4273-8B07-0F9C3C2062DF}" srcId="{D9442973-822F-4F68-9986-4B261A112A2B}" destId="{8A4AA7DB-667A-4ED6-9568-54F94FB2222C}" srcOrd="3" destOrd="0" parTransId="{FF038B51-720C-49A3-9A19-A4BA9022A3CF}" sibTransId="{ACAEFFBA-0920-493D-B3EA-6298DC1949B2}"/>
    <dgm:cxn modelId="{38A7FC71-4A86-420C-BCA2-9D9359550768}" type="presOf" srcId="{5F0D74F8-4ECE-4C87-9901-AE42071BB39F}" destId="{AD823D14-B21D-4A15-B5B4-984B0A19D000}" srcOrd="0" destOrd="0" presId="urn:microsoft.com/office/officeart/2016/7/layout/VerticalSolidActionList"/>
    <dgm:cxn modelId="{FFFB4C74-927A-4BEE-BD26-233DCF8AA706}" srcId="{7DC5AF79-34FE-4FAC-9542-FA82400424E7}" destId="{78001CE4-56E8-45FD-999B-AE26CAE822B5}" srcOrd="0" destOrd="0" parTransId="{0EFCA999-1196-45E5-A823-1B1C64E0F9D4}" sibTransId="{21174240-2319-4FCE-BBA2-12FC56B8BD28}"/>
    <dgm:cxn modelId="{6C65AD7F-F77F-48F7-9CB1-9CA178969152}" type="presOf" srcId="{485FB8ED-4F7A-4C96-91C5-FA19E2C4BF85}" destId="{9A0DCF17-E443-4D62-A2BC-BE60BCEB0728}" srcOrd="0" destOrd="0" presId="urn:microsoft.com/office/officeart/2016/7/layout/VerticalSolidActionList"/>
    <dgm:cxn modelId="{4792A781-2AE5-4933-8EA9-4EEECDC5C030}" type="presOf" srcId="{2E264AE5-752E-475A-B036-8BFD8DC8C708}" destId="{D3A3CAD0-34E9-4B19-B694-0B439CBB656C}" srcOrd="0" destOrd="0" presId="urn:microsoft.com/office/officeart/2016/7/layout/VerticalSolidActionList"/>
    <dgm:cxn modelId="{6E335883-997E-40FB-9439-9D4B8B6C8D37}" type="presOf" srcId="{D922A1F4-BB11-424F-8D62-7BC015C750A8}" destId="{F554EE81-83E7-4D03-9EB0-48FBD3FEFCD2}" srcOrd="0" destOrd="0" presId="urn:microsoft.com/office/officeart/2016/7/layout/VerticalSolidActionList"/>
    <dgm:cxn modelId="{03FED3A8-9113-4784-BE4D-50FDD55A11B4}" srcId="{D9442973-822F-4F68-9986-4B261A112A2B}" destId="{9D5B55DC-C272-47C7-960C-36A0F80BEA50}" srcOrd="5" destOrd="0" parTransId="{0F8614DB-85DE-4916-9204-667D46FAFD7F}" sibTransId="{BC556090-5334-42AE-93F6-A7195965D063}"/>
    <dgm:cxn modelId="{C05AD4A8-3CD6-48AC-9B4B-12C81B7D211C}" type="presOf" srcId="{DFB0FAA2-BDE1-4600-B877-84DA9F0D7815}" destId="{947B19CC-A5DE-4CCB-B8DF-4752C9958487}" srcOrd="0" destOrd="0" presId="urn:microsoft.com/office/officeart/2016/7/layout/VerticalSolidActionList"/>
    <dgm:cxn modelId="{1C6450AF-6C87-42AD-B04C-7CFF73806D0F}" srcId="{FB55B95B-C5A3-4EB9-BE7E-9FAE858A5118}" destId="{D32C17DF-7E9C-4E41-84BC-499AEF976872}" srcOrd="0" destOrd="0" parTransId="{64BDBB3F-ADCB-4D10-BB41-6AAA61B77A77}" sibTransId="{A8AF482B-7195-49C5-AFCA-30AEEDE6EDC1}"/>
    <dgm:cxn modelId="{0BD741B0-5678-4094-8696-CECCBA82B06B}" type="presOf" srcId="{61D80BD9-B95D-46FE-ACB5-3BE1153BF4DF}" destId="{93732792-058D-4941-9EAB-04C3C02E8F25}" srcOrd="0" destOrd="0" presId="urn:microsoft.com/office/officeart/2016/7/layout/VerticalSolidActionList"/>
    <dgm:cxn modelId="{CFF15BC0-1F3C-420E-8F6F-A358EE2E3214}" srcId="{C612E278-F731-4561-BB6E-6C0FFED62997}" destId="{DFB0FAA2-BDE1-4600-B877-84DA9F0D7815}" srcOrd="0" destOrd="0" parTransId="{BB6FFECD-53FB-4EB8-B004-5ADBF34CD3F9}" sibTransId="{9D95FB04-D751-4C3B-8D70-15FDDFA9D162}"/>
    <dgm:cxn modelId="{CF9523C1-FF3C-477A-86EE-D8655BB3BCCF}" type="presOf" srcId="{C612E278-F731-4561-BB6E-6C0FFED62997}" destId="{4C9091F2-BAAA-4D5A-8FD9-226A4F49B770}" srcOrd="0" destOrd="0" presId="urn:microsoft.com/office/officeart/2016/7/layout/VerticalSolidActionList"/>
    <dgm:cxn modelId="{519278C3-CF9C-41EC-87BF-5640F20C50DB}" type="presOf" srcId="{A2D77C20-F257-4B01-A5B9-E9A14283DAA5}" destId="{B77AC90D-A1D6-4762-8258-BA024017D3BE}" srcOrd="0" destOrd="0" presId="urn:microsoft.com/office/officeart/2016/7/layout/VerticalSolidActionList"/>
    <dgm:cxn modelId="{4FE308D2-8F35-4348-B7F9-4B35FE565A0D}" srcId="{D9442973-822F-4F68-9986-4B261A112A2B}" destId="{2ECB68D0-F8A6-4132-8442-8942A71C0FB4}" srcOrd="2" destOrd="0" parTransId="{BC91DB6A-1725-4353-9D24-5846594AD32E}" sibTransId="{605137A5-6A85-4F0C-855E-E5835551C59C}"/>
    <dgm:cxn modelId="{28077ED7-D370-4F4F-B1F0-9CF360E5CD5B}" srcId="{D9442973-822F-4F68-9986-4B261A112A2B}" destId="{D922A1F4-BB11-424F-8D62-7BC015C750A8}" srcOrd="7" destOrd="0" parTransId="{8262BD54-82F9-491D-AB3A-292FC65A473E}" sibTransId="{5ED4401F-3139-41C6-8E49-EF9F3AA38229}"/>
    <dgm:cxn modelId="{10A784DD-9AE2-4725-B8CB-CDB009BE07F0}" type="presOf" srcId="{78001CE4-56E8-45FD-999B-AE26CAE822B5}" destId="{77FAD2AA-A2E4-4990-9E90-7916BD1E1E03}" srcOrd="0" destOrd="0" presId="urn:microsoft.com/office/officeart/2016/7/layout/VerticalSolidActionList"/>
    <dgm:cxn modelId="{96AA30EA-FD78-47A1-B46D-7220D5BF9918}" srcId="{D9442973-822F-4F68-9986-4B261A112A2B}" destId="{7DC5AF79-34FE-4FAC-9542-FA82400424E7}" srcOrd="4" destOrd="0" parTransId="{B47BE4BA-A684-4286-86B0-38C6272A64FA}" sibTransId="{E81F2951-4301-4308-8932-DA26F8CF0577}"/>
    <dgm:cxn modelId="{53ECDEEA-C190-4850-B87E-3DE93ACF68C6}" srcId="{D9442973-822F-4F68-9986-4B261A112A2B}" destId="{2E264AE5-752E-475A-B036-8BFD8DC8C708}" srcOrd="8" destOrd="0" parTransId="{4F074714-CEC1-4CAC-B2A0-78567D59D355}" sibTransId="{8F3CCF21-485A-4423-BCA4-AC5EA25D3B95}"/>
    <dgm:cxn modelId="{962027EB-6691-48B5-8C82-AD0402CB9714}" type="presOf" srcId="{D9442973-822F-4F68-9986-4B261A112A2B}" destId="{F08F78EF-AB60-4FCA-94F8-6A346DA5E54E}" srcOrd="0" destOrd="0" presId="urn:microsoft.com/office/officeart/2016/7/layout/VerticalSolidActionList"/>
    <dgm:cxn modelId="{590B88F0-8E80-484F-BC0E-D8DFE9C02860}" type="presOf" srcId="{FB55B95B-C5A3-4EB9-BE7E-9FAE858A5118}" destId="{0A4241AC-2FE1-417B-868A-D7107FAC3DEB}" srcOrd="0" destOrd="0" presId="urn:microsoft.com/office/officeart/2016/7/layout/VerticalSolidActionList"/>
    <dgm:cxn modelId="{C9218AF0-85BE-4D07-A6E1-0BB2D7431B33}" type="presOf" srcId="{81431A03-C1D9-44D8-8B78-7241F0E8A2A2}" destId="{53A726E3-C5C0-48F2-BD44-F4DE582A93B8}" srcOrd="0" destOrd="0" presId="urn:microsoft.com/office/officeart/2016/7/layout/VerticalSolidActionList"/>
    <dgm:cxn modelId="{898D25F7-2C74-47B6-8742-31D24F4F5C2A}" type="presOf" srcId="{2ECB68D0-F8A6-4132-8442-8942A71C0FB4}" destId="{546FEA5C-ECBB-4047-A6FC-9A3A01D27326}" srcOrd="0" destOrd="0" presId="urn:microsoft.com/office/officeart/2016/7/layout/VerticalSolidActionList"/>
    <dgm:cxn modelId="{67E249F8-F85A-4E8B-A8FA-ED6BC74B0A60}" srcId="{A2D77C20-F257-4B01-A5B9-E9A14283DAA5}" destId="{81431A03-C1D9-44D8-8B78-7241F0E8A2A2}" srcOrd="0" destOrd="0" parTransId="{8CC41410-C1B4-4A05-9F0E-087784EA1033}" sibTransId="{C8419B06-7505-46E3-AB80-920842841E67}"/>
    <dgm:cxn modelId="{E7F76EF9-449A-48AB-98CA-AACB18C2AF3A}" srcId="{9D5B55DC-C272-47C7-960C-36A0F80BEA50}" destId="{485FB8ED-4F7A-4C96-91C5-FA19E2C4BF85}" srcOrd="0" destOrd="0" parTransId="{04440028-9B98-4CA1-9D5E-EA1C06FC91CA}" sibTransId="{FD07F29C-FF10-431B-8643-1D4F0E95212D}"/>
    <dgm:cxn modelId="{BFFF4920-6178-4998-B31C-66C47C6A6F5F}" type="presParOf" srcId="{F08F78EF-AB60-4FCA-94F8-6A346DA5E54E}" destId="{C49DBFC7-F62B-4C92-B3D1-D935DB67974A}" srcOrd="0" destOrd="0" presId="urn:microsoft.com/office/officeart/2016/7/layout/VerticalSolidActionList"/>
    <dgm:cxn modelId="{0470032E-8F4D-4B69-9DEB-6A92F4B822AC}" type="presParOf" srcId="{C49DBFC7-F62B-4C92-B3D1-D935DB67974A}" destId="{4C9091F2-BAAA-4D5A-8FD9-226A4F49B770}" srcOrd="0" destOrd="0" presId="urn:microsoft.com/office/officeart/2016/7/layout/VerticalSolidActionList"/>
    <dgm:cxn modelId="{6CBD6F9C-0711-4756-BBC3-66940766EF2D}" type="presParOf" srcId="{C49DBFC7-F62B-4C92-B3D1-D935DB67974A}" destId="{947B19CC-A5DE-4CCB-B8DF-4752C9958487}" srcOrd="1" destOrd="0" presId="urn:microsoft.com/office/officeart/2016/7/layout/VerticalSolidActionList"/>
    <dgm:cxn modelId="{9CBB2C84-B49D-488B-BCB7-AD486BE433EE}" type="presParOf" srcId="{F08F78EF-AB60-4FCA-94F8-6A346DA5E54E}" destId="{30A3F9EA-FE4B-4006-9FF3-C6DAC844F799}" srcOrd="1" destOrd="0" presId="urn:microsoft.com/office/officeart/2016/7/layout/VerticalSolidActionList"/>
    <dgm:cxn modelId="{03F3EFA5-9F09-41C6-8BDE-1F3B31BE979C}" type="presParOf" srcId="{F08F78EF-AB60-4FCA-94F8-6A346DA5E54E}" destId="{BBD49ACA-FEFD-4F22-B7EE-5DAB0E233376}" srcOrd="2" destOrd="0" presId="urn:microsoft.com/office/officeart/2016/7/layout/VerticalSolidActionList"/>
    <dgm:cxn modelId="{4CC4A031-8EAF-4C53-8011-EFB95ADB2D8E}" type="presParOf" srcId="{BBD49ACA-FEFD-4F22-B7EE-5DAB0E233376}" destId="{0A4241AC-2FE1-417B-868A-D7107FAC3DEB}" srcOrd="0" destOrd="0" presId="urn:microsoft.com/office/officeart/2016/7/layout/VerticalSolidActionList"/>
    <dgm:cxn modelId="{1A343DD1-1B14-4F5B-A617-B3C0E0FA5B3B}" type="presParOf" srcId="{BBD49ACA-FEFD-4F22-B7EE-5DAB0E233376}" destId="{502B2B23-A024-48E4-A07B-3C0E15F8DC17}" srcOrd="1" destOrd="0" presId="urn:microsoft.com/office/officeart/2016/7/layout/VerticalSolidActionList"/>
    <dgm:cxn modelId="{8B6C5477-0E43-4D5D-B777-0C12431AFD75}" type="presParOf" srcId="{F08F78EF-AB60-4FCA-94F8-6A346DA5E54E}" destId="{7A0FB570-F997-4184-AA1D-45A3AE5B3F95}" srcOrd="3" destOrd="0" presId="urn:microsoft.com/office/officeart/2016/7/layout/VerticalSolidActionList"/>
    <dgm:cxn modelId="{22FB974D-9582-4C3B-837C-F54C4DCC7B6D}" type="presParOf" srcId="{F08F78EF-AB60-4FCA-94F8-6A346DA5E54E}" destId="{9ACE6BB5-C240-4FB5-9D48-9D53693C7CBA}" srcOrd="4" destOrd="0" presId="urn:microsoft.com/office/officeart/2016/7/layout/VerticalSolidActionList"/>
    <dgm:cxn modelId="{2B815C9A-113C-41CA-8D49-F75CEB3F2662}" type="presParOf" srcId="{9ACE6BB5-C240-4FB5-9D48-9D53693C7CBA}" destId="{546FEA5C-ECBB-4047-A6FC-9A3A01D27326}" srcOrd="0" destOrd="0" presId="urn:microsoft.com/office/officeart/2016/7/layout/VerticalSolidActionList"/>
    <dgm:cxn modelId="{810426A0-6405-4586-A6A7-EE6AED440BC3}" type="presParOf" srcId="{9ACE6BB5-C240-4FB5-9D48-9D53693C7CBA}" destId="{B7ABFE16-2229-4216-A421-A28A02183ABE}" srcOrd="1" destOrd="0" presId="urn:microsoft.com/office/officeart/2016/7/layout/VerticalSolidActionList"/>
    <dgm:cxn modelId="{C9390D7B-EC97-4D63-AE16-648C00BEAB18}" type="presParOf" srcId="{F08F78EF-AB60-4FCA-94F8-6A346DA5E54E}" destId="{193ADF68-3280-4B7C-86A8-52ADEEE2FE7A}" srcOrd="5" destOrd="0" presId="urn:microsoft.com/office/officeart/2016/7/layout/VerticalSolidActionList"/>
    <dgm:cxn modelId="{63D6D0E6-BF58-40DC-97FC-064AE5565AF8}" type="presParOf" srcId="{F08F78EF-AB60-4FCA-94F8-6A346DA5E54E}" destId="{1B67E3A2-50AE-4F68-9682-D5FDCF68714B}" srcOrd="6" destOrd="0" presId="urn:microsoft.com/office/officeart/2016/7/layout/VerticalSolidActionList"/>
    <dgm:cxn modelId="{2900E16A-8347-4F7E-A59B-3509535CA24D}" type="presParOf" srcId="{1B67E3A2-50AE-4F68-9682-D5FDCF68714B}" destId="{32AFA60E-D691-444D-9000-D08D4145FAF6}" srcOrd="0" destOrd="0" presId="urn:microsoft.com/office/officeart/2016/7/layout/VerticalSolidActionList"/>
    <dgm:cxn modelId="{C359A3F8-116A-4ABC-83FD-98414BD8DCF8}" type="presParOf" srcId="{1B67E3A2-50AE-4F68-9682-D5FDCF68714B}" destId="{AD823D14-B21D-4A15-B5B4-984B0A19D000}" srcOrd="1" destOrd="0" presId="urn:microsoft.com/office/officeart/2016/7/layout/VerticalSolidActionList"/>
    <dgm:cxn modelId="{53829A63-E78A-4594-869F-60E60312C238}" type="presParOf" srcId="{F08F78EF-AB60-4FCA-94F8-6A346DA5E54E}" destId="{199428B0-2B77-4DB3-8DAB-5FC1D8153D6D}" srcOrd="7" destOrd="0" presId="urn:microsoft.com/office/officeart/2016/7/layout/VerticalSolidActionList"/>
    <dgm:cxn modelId="{13A6CEBD-6634-4161-87F8-C183ECABE04B}" type="presParOf" srcId="{F08F78EF-AB60-4FCA-94F8-6A346DA5E54E}" destId="{1F6675D0-C278-4585-844E-8802AF79B46C}" srcOrd="8" destOrd="0" presId="urn:microsoft.com/office/officeart/2016/7/layout/VerticalSolidActionList"/>
    <dgm:cxn modelId="{7CC6B188-E250-4DC9-8687-10449CEE2CCB}" type="presParOf" srcId="{1F6675D0-C278-4585-844E-8802AF79B46C}" destId="{E97D46D2-2957-4DA2-8A1E-C1975C4CB10F}" srcOrd="0" destOrd="0" presId="urn:microsoft.com/office/officeart/2016/7/layout/VerticalSolidActionList"/>
    <dgm:cxn modelId="{40C5EBBA-E02E-48F7-99CD-119D4D187C06}" type="presParOf" srcId="{1F6675D0-C278-4585-844E-8802AF79B46C}" destId="{77FAD2AA-A2E4-4990-9E90-7916BD1E1E03}" srcOrd="1" destOrd="0" presId="urn:microsoft.com/office/officeart/2016/7/layout/VerticalSolidActionList"/>
    <dgm:cxn modelId="{C70EB2F4-E5F0-4D73-B307-AC4AE2C6E502}" type="presParOf" srcId="{F08F78EF-AB60-4FCA-94F8-6A346DA5E54E}" destId="{8888CC0D-A58D-4549-A0D5-A2187B31847A}" srcOrd="9" destOrd="0" presId="urn:microsoft.com/office/officeart/2016/7/layout/VerticalSolidActionList"/>
    <dgm:cxn modelId="{ED4661CC-FB5E-4847-AE43-A1BA7486A663}" type="presParOf" srcId="{F08F78EF-AB60-4FCA-94F8-6A346DA5E54E}" destId="{DE039C9E-1CAE-4583-938D-8EB94538076C}" srcOrd="10" destOrd="0" presId="urn:microsoft.com/office/officeart/2016/7/layout/VerticalSolidActionList"/>
    <dgm:cxn modelId="{418122D2-3616-46E6-BADD-204264A608FE}" type="presParOf" srcId="{DE039C9E-1CAE-4583-938D-8EB94538076C}" destId="{4A99C367-67AC-4267-AD64-86FD2F2AE640}" srcOrd="0" destOrd="0" presId="urn:microsoft.com/office/officeart/2016/7/layout/VerticalSolidActionList"/>
    <dgm:cxn modelId="{41BCC3B1-EEC8-4E6C-89E8-107F652C637A}" type="presParOf" srcId="{DE039C9E-1CAE-4583-938D-8EB94538076C}" destId="{9A0DCF17-E443-4D62-A2BC-BE60BCEB0728}" srcOrd="1" destOrd="0" presId="urn:microsoft.com/office/officeart/2016/7/layout/VerticalSolidActionList"/>
    <dgm:cxn modelId="{FA331D54-E892-4C48-9673-11CD3FB26AAC}" type="presParOf" srcId="{F08F78EF-AB60-4FCA-94F8-6A346DA5E54E}" destId="{497A20B9-9124-4118-811E-B4CF6CED44B8}" srcOrd="11" destOrd="0" presId="urn:microsoft.com/office/officeart/2016/7/layout/VerticalSolidActionList"/>
    <dgm:cxn modelId="{2EE5261F-B7F3-4CC6-A374-74966EE2B303}" type="presParOf" srcId="{F08F78EF-AB60-4FCA-94F8-6A346DA5E54E}" destId="{CE34D9D8-DB17-49C1-ACEE-2C06BBA92DD8}" srcOrd="12" destOrd="0" presId="urn:microsoft.com/office/officeart/2016/7/layout/VerticalSolidActionList"/>
    <dgm:cxn modelId="{C2546FAA-B384-4166-8BC0-831B8A84AE6B}" type="presParOf" srcId="{CE34D9D8-DB17-49C1-ACEE-2C06BBA92DD8}" destId="{B77AC90D-A1D6-4762-8258-BA024017D3BE}" srcOrd="0" destOrd="0" presId="urn:microsoft.com/office/officeart/2016/7/layout/VerticalSolidActionList"/>
    <dgm:cxn modelId="{7BF72925-C457-4E1C-BC53-7CD1B1D55487}" type="presParOf" srcId="{CE34D9D8-DB17-49C1-ACEE-2C06BBA92DD8}" destId="{53A726E3-C5C0-48F2-BD44-F4DE582A93B8}" srcOrd="1" destOrd="0" presId="urn:microsoft.com/office/officeart/2016/7/layout/VerticalSolidActionList"/>
    <dgm:cxn modelId="{9D9AD57A-40F4-4C3A-8348-89CEA6D46A48}" type="presParOf" srcId="{F08F78EF-AB60-4FCA-94F8-6A346DA5E54E}" destId="{40D4D90E-F2AB-4CF2-BF43-3FA65D14996D}" srcOrd="13" destOrd="0" presId="urn:microsoft.com/office/officeart/2016/7/layout/VerticalSolidActionList"/>
    <dgm:cxn modelId="{D7A41132-DD7F-4057-BF63-7CEFECFF8C51}" type="presParOf" srcId="{F08F78EF-AB60-4FCA-94F8-6A346DA5E54E}" destId="{878752F8-0DAC-44E3-B117-5AF6D8F1FE7D}" srcOrd="14" destOrd="0" presId="urn:microsoft.com/office/officeart/2016/7/layout/VerticalSolidActionList"/>
    <dgm:cxn modelId="{1BDDE6CE-27C2-459B-B552-001C5D9DED62}" type="presParOf" srcId="{878752F8-0DAC-44E3-B117-5AF6D8F1FE7D}" destId="{F554EE81-83E7-4D03-9EB0-48FBD3FEFCD2}" srcOrd="0" destOrd="0" presId="urn:microsoft.com/office/officeart/2016/7/layout/VerticalSolidActionList"/>
    <dgm:cxn modelId="{16783EE3-2717-46D3-A453-91CA0A569E49}" type="presParOf" srcId="{878752F8-0DAC-44E3-B117-5AF6D8F1FE7D}" destId="{D235654F-44DF-47BD-A4B0-726A9374DAE2}" srcOrd="1" destOrd="0" presId="urn:microsoft.com/office/officeart/2016/7/layout/VerticalSolidActionList"/>
    <dgm:cxn modelId="{2AA696C7-7BD6-45A9-8ECC-C851B2BD9CE2}" type="presParOf" srcId="{F08F78EF-AB60-4FCA-94F8-6A346DA5E54E}" destId="{22C4F6CF-1CDC-47B9-A06D-5F011D930852}" srcOrd="15" destOrd="0" presId="urn:microsoft.com/office/officeart/2016/7/layout/VerticalSolidActionList"/>
    <dgm:cxn modelId="{85ACC01E-1ECF-470D-A922-1A1BE97CF762}" type="presParOf" srcId="{F08F78EF-AB60-4FCA-94F8-6A346DA5E54E}" destId="{BB4ECFBC-3B77-47A7-9333-C4BCE4575555}" srcOrd="16" destOrd="0" presId="urn:microsoft.com/office/officeart/2016/7/layout/VerticalSolidActionList"/>
    <dgm:cxn modelId="{89635B23-C814-4CAF-8719-78CBCBA7F8D7}" type="presParOf" srcId="{BB4ECFBC-3B77-47A7-9333-C4BCE4575555}" destId="{D3A3CAD0-34E9-4B19-B694-0B439CBB656C}" srcOrd="0" destOrd="0" presId="urn:microsoft.com/office/officeart/2016/7/layout/VerticalSolidActionList"/>
    <dgm:cxn modelId="{64866D4E-2F2A-4A29-ABCA-CF37BB1681BA}" type="presParOf" srcId="{BB4ECFBC-3B77-47A7-9333-C4BCE4575555}" destId="{93732792-058D-4941-9EAB-04C3C02E8F25}" srcOrd="1" destOrd="0" presId="urn:microsoft.com/office/officeart/2016/7/layout/VerticalSolid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724871-22C1-45C8-8B12-B2B405AD64AB}">
      <dsp:nvSpPr>
        <dsp:cNvPr id="0" name=""/>
        <dsp:cNvSpPr/>
      </dsp:nvSpPr>
      <dsp:spPr>
        <a:xfrm rot="5400000">
          <a:off x="14487973" y="-6464631"/>
          <a:ext cx="904613" cy="14061440"/>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sz="2500" kern="1200"/>
            <a:t>As of late 2023, Apple's market capitalization is typically over $2 trillion, making it one of the most valuable companies in the world.</a:t>
          </a:r>
        </a:p>
      </dsp:txBody>
      <dsp:txXfrm rot="-5400000">
        <a:off x="7909560" y="157942"/>
        <a:ext cx="14017280" cy="816293"/>
      </dsp:txXfrm>
    </dsp:sp>
    <dsp:sp modelId="{850FF275-7EA8-4404-97BE-0233203BE5A3}">
      <dsp:nvSpPr>
        <dsp:cNvPr id="0" name=""/>
        <dsp:cNvSpPr/>
      </dsp:nvSpPr>
      <dsp:spPr>
        <a:xfrm>
          <a:off x="0" y="705"/>
          <a:ext cx="7909560" cy="1130767"/>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104775" rIns="209550" bIns="104775" numCol="1" spcCol="1270" anchor="ctr" anchorCtr="0">
          <a:noAutofit/>
        </a:bodyPr>
        <a:lstStyle/>
        <a:p>
          <a:pPr marL="0" lvl="0" indent="0" algn="ctr" defTabSz="2444750">
            <a:lnSpc>
              <a:spcPct val="90000"/>
            </a:lnSpc>
            <a:spcBef>
              <a:spcPct val="0"/>
            </a:spcBef>
            <a:spcAft>
              <a:spcPct val="35000"/>
            </a:spcAft>
            <a:buNone/>
          </a:pPr>
          <a:r>
            <a:rPr lang="en-US" sz="5500" kern="1200"/>
            <a:t>Market Capitalization</a:t>
          </a:r>
        </a:p>
      </dsp:txBody>
      <dsp:txXfrm>
        <a:off x="55199" y="55904"/>
        <a:ext cx="7799162" cy="1020369"/>
      </dsp:txXfrm>
    </dsp:sp>
    <dsp:sp modelId="{55B37DC0-9683-4321-9102-CDAE84EBE387}">
      <dsp:nvSpPr>
        <dsp:cNvPr id="0" name=""/>
        <dsp:cNvSpPr/>
      </dsp:nvSpPr>
      <dsp:spPr>
        <a:xfrm rot="5400000">
          <a:off x="14487973" y="-5277325"/>
          <a:ext cx="904613" cy="14061440"/>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sz="2500" kern="1200"/>
            <a:t>Apple showed a current ratio of 0.92 in Financial strength</a:t>
          </a:r>
        </a:p>
      </dsp:txBody>
      <dsp:txXfrm rot="-5400000">
        <a:off x="7909560" y="1345248"/>
        <a:ext cx="14017280" cy="816293"/>
      </dsp:txXfrm>
    </dsp:sp>
    <dsp:sp modelId="{A7758357-A654-483F-BCD9-BE2AE144F125}">
      <dsp:nvSpPr>
        <dsp:cNvPr id="0" name=""/>
        <dsp:cNvSpPr/>
      </dsp:nvSpPr>
      <dsp:spPr>
        <a:xfrm>
          <a:off x="0" y="1188011"/>
          <a:ext cx="7909560" cy="1130767"/>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104775" rIns="209550" bIns="104775" numCol="1" spcCol="1270" anchor="ctr" anchorCtr="0">
          <a:noAutofit/>
        </a:bodyPr>
        <a:lstStyle/>
        <a:p>
          <a:pPr marL="0" lvl="0" indent="0" algn="ctr" defTabSz="2444750">
            <a:lnSpc>
              <a:spcPct val="90000"/>
            </a:lnSpc>
            <a:spcBef>
              <a:spcPct val="0"/>
            </a:spcBef>
            <a:spcAft>
              <a:spcPct val="35000"/>
            </a:spcAft>
            <a:buNone/>
          </a:pPr>
          <a:r>
            <a:rPr lang="en-US" sz="5500" kern="1200"/>
            <a:t>Revenue</a:t>
          </a:r>
        </a:p>
      </dsp:txBody>
      <dsp:txXfrm>
        <a:off x="55199" y="1243210"/>
        <a:ext cx="7799162" cy="1020369"/>
      </dsp:txXfrm>
    </dsp:sp>
    <dsp:sp modelId="{6F0CE9D3-E25C-4902-A165-26E18D74ADC3}">
      <dsp:nvSpPr>
        <dsp:cNvPr id="0" name=""/>
        <dsp:cNvSpPr/>
      </dsp:nvSpPr>
      <dsp:spPr>
        <a:xfrm rot="5400000">
          <a:off x="14487973" y="-4090019"/>
          <a:ext cx="904613" cy="14061440"/>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sz="2500" kern="1200"/>
            <a:t>Apple reported a net income of about $94 billion for the most recent fiscal year</a:t>
          </a:r>
        </a:p>
      </dsp:txBody>
      <dsp:txXfrm rot="-5400000">
        <a:off x="7909560" y="2532554"/>
        <a:ext cx="14017280" cy="816293"/>
      </dsp:txXfrm>
    </dsp:sp>
    <dsp:sp modelId="{AC4316ED-7ADA-4CAB-A815-9E3C6FF9B17F}">
      <dsp:nvSpPr>
        <dsp:cNvPr id="0" name=""/>
        <dsp:cNvSpPr/>
      </dsp:nvSpPr>
      <dsp:spPr>
        <a:xfrm>
          <a:off x="0" y="2375316"/>
          <a:ext cx="7909560" cy="1130767"/>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104775" rIns="209550" bIns="104775" numCol="1" spcCol="1270" anchor="ctr" anchorCtr="0">
          <a:noAutofit/>
        </a:bodyPr>
        <a:lstStyle/>
        <a:p>
          <a:pPr marL="0" lvl="0" indent="0" algn="ctr" defTabSz="2444750">
            <a:lnSpc>
              <a:spcPct val="90000"/>
            </a:lnSpc>
            <a:spcBef>
              <a:spcPct val="0"/>
            </a:spcBef>
            <a:spcAft>
              <a:spcPct val="35000"/>
            </a:spcAft>
            <a:buNone/>
          </a:pPr>
          <a:r>
            <a:rPr lang="en-US" sz="5500" kern="1200"/>
            <a:t>Net Income</a:t>
          </a:r>
        </a:p>
      </dsp:txBody>
      <dsp:txXfrm>
        <a:off x="55199" y="2430515"/>
        <a:ext cx="7799162" cy="1020369"/>
      </dsp:txXfrm>
    </dsp:sp>
    <dsp:sp modelId="{04644E55-6608-475D-AD37-FC5A2B43B8E5}">
      <dsp:nvSpPr>
        <dsp:cNvPr id="0" name=""/>
        <dsp:cNvSpPr/>
      </dsp:nvSpPr>
      <dsp:spPr>
        <a:xfrm rot="5400000">
          <a:off x="14487973" y="-2902714"/>
          <a:ext cx="904613" cy="14061440"/>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sz="2500" kern="1200"/>
            <a:t>Apple has been paying dividends since 2012 and has increased its dividend payout annually, reflecting its robust financial health.</a:t>
          </a:r>
        </a:p>
      </dsp:txBody>
      <dsp:txXfrm rot="-5400000">
        <a:off x="7909560" y="3719859"/>
        <a:ext cx="14017280" cy="816293"/>
      </dsp:txXfrm>
    </dsp:sp>
    <dsp:sp modelId="{94D4F523-1C47-4D4A-8D47-EEBE1B87324C}">
      <dsp:nvSpPr>
        <dsp:cNvPr id="0" name=""/>
        <dsp:cNvSpPr/>
      </dsp:nvSpPr>
      <dsp:spPr>
        <a:xfrm>
          <a:off x="0" y="3562622"/>
          <a:ext cx="7909560" cy="1130767"/>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104775" rIns="209550" bIns="104775" numCol="1" spcCol="1270" anchor="ctr" anchorCtr="0">
          <a:noAutofit/>
        </a:bodyPr>
        <a:lstStyle/>
        <a:p>
          <a:pPr marL="0" lvl="0" indent="0" algn="ctr" defTabSz="2444750">
            <a:lnSpc>
              <a:spcPct val="90000"/>
            </a:lnSpc>
            <a:spcBef>
              <a:spcPct val="0"/>
            </a:spcBef>
            <a:spcAft>
              <a:spcPct val="35000"/>
            </a:spcAft>
            <a:buNone/>
          </a:pPr>
          <a:r>
            <a:rPr lang="en-US" sz="5500" kern="1200"/>
            <a:t>Dividends</a:t>
          </a:r>
        </a:p>
      </dsp:txBody>
      <dsp:txXfrm>
        <a:off x="55199" y="3617821"/>
        <a:ext cx="7799162" cy="1020369"/>
      </dsp:txXfrm>
    </dsp:sp>
    <dsp:sp modelId="{039DB5F6-0C0D-4E7B-8F46-42F059A703A9}">
      <dsp:nvSpPr>
        <dsp:cNvPr id="0" name=""/>
        <dsp:cNvSpPr/>
      </dsp:nvSpPr>
      <dsp:spPr>
        <a:xfrm rot="5400000">
          <a:off x="14487973" y="-1715408"/>
          <a:ext cx="904613" cy="14061440"/>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sz="2500" kern="1200"/>
            <a:t>Apple employs over 160,000 people globally</a:t>
          </a:r>
        </a:p>
      </dsp:txBody>
      <dsp:txXfrm rot="-5400000">
        <a:off x="7909560" y="4907165"/>
        <a:ext cx="14017280" cy="816293"/>
      </dsp:txXfrm>
    </dsp:sp>
    <dsp:sp modelId="{D2182374-EB56-4402-81AD-1647AC0EBE31}">
      <dsp:nvSpPr>
        <dsp:cNvPr id="0" name=""/>
        <dsp:cNvSpPr/>
      </dsp:nvSpPr>
      <dsp:spPr>
        <a:xfrm>
          <a:off x="0" y="4749927"/>
          <a:ext cx="7909560" cy="1130767"/>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104775" rIns="209550" bIns="104775" numCol="1" spcCol="1270" anchor="ctr" anchorCtr="0">
          <a:noAutofit/>
        </a:bodyPr>
        <a:lstStyle/>
        <a:p>
          <a:pPr marL="0" lvl="0" indent="0" algn="ctr" defTabSz="2444750">
            <a:lnSpc>
              <a:spcPct val="90000"/>
            </a:lnSpc>
            <a:spcBef>
              <a:spcPct val="0"/>
            </a:spcBef>
            <a:spcAft>
              <a:spcPct val="35000"/>
            </a:spcAft>
            <a:buNone/>
          </a:pPr>
          <a:r>
            <a:rPr lang="en-US" sz="5500" kern="1200"/>
            <a:t>Employees</a:t>
          </a:r>
        </a:p>
      </dsp:txBody>
      <dsp:txXfrm>
        <a:off x="55199" y="4805126"/>
        <a:ext cx="7799162" cy="1020369"/>
      </dsp:txXfrm>
    </dsp:sp>
    <dsp:sp modelId="{CFEB265A-7775-4637-BE2F-B08DD5118EFC}">
      <dsp:nvSpPr>
        <dsp:cNvPr id="0" name=""/>
        <dsp:cNvSpPr/>
      </dsp:nvSpPr>
      <dsp:spPr>
        <a:xfrm rot="5400000">
          <a:off x="14487973" y="-528103"/>
          <a:ext cx="904613" cy="14061440"/>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sz="2500" kern="1200"/>
            <a:t>In 2022, the company spent approximately $27 billion on R&amp;D.</a:t>
          </a:r>
        </a:p>
      </dsp:txBody>
      <dsp:txXfrm rot="-5400000">
        <a:off x="7909560" y="6094470"/>
        <a:ext cx="14017280" cy="816293"/>
      </dsp:txXfrm>
    </dsp:sp>
    <dsp:sp modelId="{D3332A3E-7F18-4FD2-9516-3CBA54679A6E}">
      <dsp:nvSpPr>
        <dsp:cNvPr id="0" name=""/>
        <dsp:cNvSpPr/>
      </dsp:nvSpPr>
      <dsp:spPr>
        <a:xfrm>
          <a:off x="0" y="5937233"/>
          <a:ext cx="7909560" cy="1130767"/>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104775" rIns="209550" bIns="104775" numCol="1" spcCol="1270" anchor="ctr" anchorCtr="0">
          <a:noAutofit/>
        </a:bodyPr>
        <a:lstStyle/>
        <a:p>
          <a:pPr marL="0" lvl="0" indent="0" algn="ctr" defTabSz="2444750">
            <a:lnSpc>
              <a:spcPct val="90000"/>
            </a:lnSpc>
            <a:spcBef>
              <a:spcPct val="0"/>
            </a:spcBef>
            <a:spcAft>
              <a:spcPct val="35000"/>
            </a:spcAft>
            <a:buNone/>
          </a:pPr>
          <a:r>
            <a:rPr lang="en-US" sz="5500" kern="1200"/>
            <a:t>R&amp;D Expenses</a:t>
          </a:r>
        </a:p>
      </dsp:txBody>
      <dsp:txXfrm>
        <a:off x="55199" y="5992432"/>
        <a:ext cx="7799162" cy="1020369"/>
      </dsp:txXfrm>
    </dsp:sp>
    <dsp:sp modelId="{B2504BC7-B55B-44D9-B06C-7E92BF32C652}">
      <dsp:nvSpPr>
        <dsp:cNvPr id="0" name=""/>
        <dsp:cNvSpPr/>
      </dsp:nvSpPr>
      <dsp:spPr>
        <a:xfrm rot="5400000">
          <a:off x="14487973" y="659202"/>
          <a:ext cx="904613" cy="14061440"/>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sz="2500" kern="1200"/>
            <a:t>Apple reached an all-time high in closing price on 12/26/24 at $259.02</a:t>
          </a:r>
        </a:p>
      </dsp:txBody>
      <dsp:txXfrm rot="-5400000">
        <a:off x="7909560" y="7281775"/>
        <a:ext cx="14017280" cy="816293"/>
      </dsp:txXfrm>
    </dsp:sp>
    <dsp:sp modelId="{9769AF57-B259-4419-A0D4-825FDFD37723}">
      <dsp:nvSpPr>
        <dsp:cNvPr id="0" name=""/>
        <dsp:cNvSpPr/>
      </dsp:nvSpPr>
      <dsp:spPr>
        <a:xfrm>
          <a:off x="0" y="7124539"/>
          <a:ext cx="7909560" cy="1130767"/>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104775" rIns="209550" bIns="104775" numCol="1" spcCol="1270" anchor="ctr" anchorCtr="0">
          <a:noAutofit/>
        </a:bodyPr>
        <a:lstStyle/>
        <a:p>
          <a:pPr marL="0" lvl="0" indent="0" algn="ctr" defTabSz="2444750">
            <a:lnSpc>
              <a:spcPct val="90000"/>
            </a:lnSpc>
            <a:spcBef>
              <a:spcPct val="0"/>
            </a:spcBef>
            <a:spcAft>
              <a:spcPct val="35000"/>
            </a:spcAft>
            <a:buNone/>
          </a:pPr>
          <a:r>
            <a:rPr lang="en-US" sz="5500" kern="1200"/>
            <a:t>Stock Performance</a:t>
          </a:r>
        </a:p>
      </dsp:txBody>
      <dsp:txXfrm>
        <a:off x="55199" y="7179738"/>
        <a:ext cx="7799162" cy="102036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6C0437-0607-464A-B17B-5E9054A9B5E5}">
      <dsp:nvSpPr>
        <dsp:cNvPr id="0" name=""/>
        <dsp:cNvSpPr/>
      </dsp:nvSpPr>
      <dsp:spPr>
        <a:xfrm>
          <a:off x="1371989" y="1293848"/>
          <a:ext cx="5446693" cy="4761096"/>
        </a:xfrm>
        <a:prstGeom prst="rightArrow">
          <a:avLst>
            <a:gd name="adj1" fmla="val 70000"/>
            <a:gd name="adj2" fmla="val 50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16510" bIns="8255" numCol="1" spcCol="1270" anchor="ctr" anchorCtr="0">
          <a:noAutofit/>
        </a:bodyPr>
        <a:lstStyle/>
        <a:p>
          <a:pPr marL="114300" lvl="1" indent="-114300" algn="l" defTabSz="577850">
            <a:lnSpc>
              <a:spcPct val="90000"/>
            </a:lnSpc>
            <a:spcBef>
              <a:spcPct val="0"/>
            </a:spcBef>
            <a:spcAft>
              <a:spcPct val="15000"/>
            </a:spcAft>
            <a:buChar char="•"/>
          </a:pPr>
          <a:r>
            <a:rPr lang="en-US" sz="1300" kern="1200"/>
            <a:t>Initiative: Unified Marketing Technology Stack</a:t>
          </a:r>
        </a:p>
        <a:p>
          <a:pPr marL="114300" lvl="1" indent="-114300" algn="l" defTabSz="577850">
            <a:lnSpc>
              <a:spcPct val="90000"/>
            </a:lnSpc>
            <a:spcBef>
              <a:spcPct val="0"/>
            </a:spcBef>
            <a:spcAft>
              <a:spcPct val="15000"/>
            </a:spcAft>
            <a:buChar char="•"/>
          </a:pPr>
          <a:r>
            <a:rPr lang="en-US" sz="1300" kern="1200"/>
            <a:t>Description: Merge CRM, analytics, and automation tools into one platform for streamlined processes</a:t>
          </a:r>
        </a:p>
        <a:p>
          <a:pPr marL="114300" lvl="1" indent="-114300" algn="l" defTabSz="577850">
            <a:lnSpc>
              <a:spcPct val="90000"/>
            </a:lnSpc>
            <a:spcBef>
              <a:spcPct val="0"/>
            </a:spcBef>
            <a:spcAft>
              <a:spcPct val="15000"/>
            </a:spcAft>
            <a:buChar char="•"/>
          </a:pPr>
          <a:r>
            <a:rPr lang="en-US" sz="1300" kern="1200"/>
            <a:t>Benefits:</a:t>
          </a:r>
        </a:p>
        <a:p>
          <a:pPr marL="228600" lvl="2" indent="-114300" algn="l" defTabSz="577850">
            <a:lnSpc>
              <a:spcPct val="90000"/>
            </a:lnSpc>
            <a:spcBef>
              <a:spcPct val="0"/>
            </a:spcBef>
            <a:spcAft>
              <a:spcPct val="15000"/>
            </a:spcAft>
            <a:buChar char="•"/>
          </a:pPr>
          <a:r>
            <a:rPr lang="en-US" sz="1300" kern="1200"/>
            <a:t>Improves Data Analysis and reporting</a:t>
          </a:r>
        </a:p>
        <a:p>
          <a:pPr marL="228600" lvl="2" indent="-114300" algn="l" defTabSz="577850">
            <a:lnSpc>
              <a:spcPct val="90000"/>
            </a:lnSpc>
            <a:spcBef>
              <a:spcPct val="0"/>
            </a:spcBef>
            <a:spcAft>
              <a:spcPct val="15000"/>
            </a:spcAft>
            <a:buChar char="•"/>
          </a:pPr>
          <a:r>
            <a:rPr lang="en-US" sz="1300" kern="1200"/>
            <a:t>Enables real-time campaign tracking</a:t>
          </a:r>
        </a:p>
        <a:p>
          <a:pPr marL="228600" lvl="2" indent="-114300" algn="l" defTabSz="577850">
            <a:lnSpc>
              <a:spcPct val="90000"/>
            </a:lnSpc>
            <a:spcBef>
              <a:spcPct val="0"/>
            </a:spcBef>
            <a:spcAft>
              <a:spcPct val="15000"/>
            </a:spcAft>
            <a:buChar char="•"/>
          </a:pPr>
          <a:r>
            <a:rPr lang="en-US" sz="1300" kern="1200"/>
            <a:t>Boosts inter-department collaboration</a:t>
          </a:r>
        </a:p>
        <a:p>
          <a:pPr marL="114300" lvl="1" indent="-114300" algn="l" defTabSz="577850">
            <a:lnSpc>
              <a:spcPct val="90000"/>
            </a:lnSpc>
            <a:spcBef>
              <a:spcPct val="0"/>
            </a:spcBef>
            <a:spcAft>
              <a:spcPct val="15000"/>
            </a:spcAft>
            <a:buChar char="•"/>
          </a:pPr>
          <a:r>
            <a:rPr lang="en-US" sz="1300" kern="1200"/>
            <a:t>Barriers: Resistance to change</a:t>
          </a:r>
        </a:p>
        <a:p>
          <a:pPr marL="114300" lvl="1" indent="-114300" algn="l" defTabSz="577850">
            <a:lnSpc>
              <a:spcPct val="90000"/>
            </a:lnSpc>
            <a:spcBef>
              <a:spcPct val="0"/>
            </a:spcBef>
            <a:spcAft>
              <a:spcPct val="15000"/>
            </a:spcAft>
            <a:buChar char="•"/>
          </a:pPr>
          <a:r>
            <a:rPr lang="en-US" sz="1300" kern="1200"/>
            <a:t>Solution: Provide training and pilot programs to demonstrate benefits</a:t>
          </a:r>
        </a:p>
      </dsp:txBody>
      <dsp:txXfrm>
        <a:off x="2733662" y="2008012"/>
        <a:ext cx="2655263" cy="3332768"/>
      </dsp:txXfrm>
    </dsp:sp>
    <dsp:sp modelId="{2A0429FC-90B8-4A5A-91A6-BEAA2B528859}">
      <dsp:nvSpPr>
        <dsp:cNvPr id="0" name=""/>
        <dsp:cNvSpPr/>
      </dsp:nvSpPr>
      <dsp:spPr>
        <a:xfrm>
          <a:off x="10315" y="2312723"/>
          <a:ext cx="2723346" cy="2723346"/>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US" sz="2300" kern="1200"/>
            <a:t>Technology Adoption</a:t>
          </a:r>
        </a:p>
      </dsp:txBody>
      <dsp:txXfrm>
        <a:off x="409140" y="2711548"/>
        <a:ext cx="1925696" cy="1925696"/>
      </dsp:txXfrm>
    </dsp:sp>
    <dsp:sp modelId="{36DB2287-558C-48B8-B188-6712D6B34616}">
      <dsp:nvSpPr>
        <dsp:cNvPr id="0" name=""/>
        <dsp:cNvSpPr/>
      </dsp:nvSpPr>
      <dsp:spPr>
        <a:xfrm>
          <a:off x="8520774" y="1293848"/>
          <a:ext cx="5446693" cy="4761096"/>
        </a:xfrm>
        <a:prstGeom prst="rightArrow">
          <a:avLst>
            <a:gd name="adj1" fmla="val 70000"/>
            <a:gd name="adj2" fmla="val 50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16510" bIns="8255" numCol="1" spcCol="1270" anchor="ctr" anchorCtr="0">
          <a:noAutofit/>
        </a:bodyPr>
        <a:lstStyle/>
        <a:p>
          <a:pPr marL="114300" lvl="1" indent="-114300" algn="l" defTabSz="577850">
            <a:lnSpc>
              <a:spcPct val="90000"/>
            </a:lnSpc>
            <a:spcBef>
              <a:spcPct val="0"/>
            </a:spcBef>
            <a:spcAft>
              <a:spcPct val="15000"/>
            </a:spcAft>
            <a:buChar char="•"/>
          </a:pPr>
          <a:r>
            <a:rPr lang="en-US" sz="1300" kern="1200"/>
            <a:t>Initiative: Cross-Functional Marketing Teams</a:t>
          </a:r>
        </a:p>
        <a:p>
          <a:pPr marL="114300" lvl="1" indent="-114300" algn="l" defTabSz="577850">
            <a:lnSpc>
              <a:spcPct val="90000"/>
            </a:lnSpc>
            <a:spcBef>
              <a:spcPct val="0"/>
            </a:spcBef>
            <a:spcAft>
              <a:spcPct val="15000"/>
            </a:spcAft>
            <a:buChar char="•"/>
          </a:pPr>
          <a:r>
            <a:rPr lang="en-US" sz="1300" kern="1200"/>
            <a:t>Description: Create teams with members from various departments to enhance collaboration</a:t>
          </a:r>
        </a:p>
        <a:p>
          <a:pPr marL="114300" lvl="1" indent="-114300" algn="l" defTabSz="577850">
            <a:lnSpc>
              <a:spcPct val="90000"/>
            </a:lnSpc>
            <a:spcBef>
              <a:spcPct val="0"/>
            </a:spcBef>
            <a:spcAft>
              <a:spcPct val="15000"/>
            </a:spcAft>
            <a:buChar char="•"/>
          </a:pPr>
          <a:r>
            <a:rPr lang="en-US" sz="1300" kern="1200"/>
            <a:t>Benefits:</a:t>
          </a:r>
        </a:p>
        <a:p>
          <a:pPr marL="228600" lvl="2" indent="-114300" algn="l" defTabSz="577850">
            <a:lnSpc>
              <a:spcPct val="90000"/>
            </a:lnSpc>
            <a:spcBef>
              <a:spcPct val="0"/>
            </a:spcBef>
            <a:spcAft>
              <a:spcPct val="15000"/>
            </a:spcAft>
            <a:buChar char="•"/>
          </a:pPr>
          <a:r>
            <a:rPr lang="en-US" sz="1300" kern="1200"/>
            <a:t>Greater understanding of challenges</a:t>
          </a:r>
        </a:p>
        <a:p>
          <a:pPr marL="228600" lvl="2" indent="-114300" algn="l" defTabSz="577850">
            <a:lnSpc>
              <a:spcPct val="90000"/>
            </a:lnSpc>
            <a:spcBef>
              <a:spcPct val="0"/>
            </a:spcBef>
            <a:spcAft>
              <a:spcPct val="15000"/>
            </a:spcAft>
            <a:buChar char="•"/>
          </a:pPr>
          <a:r>
            <a:rPr lang="en-US" sz="1300" kern="1200"/>
            <a:t>Optimized marketing execution</a:t>
          </a:r>
        </a:p>
        <a:p>
          <a:pPr marL="228600" lvl="2" indent="-114300" algn="l" defTabSz="577850">
            <a:lnSpc>
              <a:spcPct val="90000"/>
            </a:lnSpc>
            <a:spcBef>
              <a:spcPct val="0"/>
            </a:spcBef>
            <a:spcAft>
              <a:spcPct val="15000"/>
            </a:spcAft>
            <a:buChar char="•"/>
          </a:pPr>
          <a:r>
            <a:rPr lang="en-US" sz="1300" kern="1200"/>
            <a:t>Aligned objectives</a:t>
          </a:r>
        </a:p>
        <a:p>
          <a:pPr marL="114300" lvl="1" indent="-114300" algn="l" defTabSz="577850">
            <a:lnSpc>
              <a:spcPct val="90000"/>
            </a:lnSpc>
            <a:spcBef>
              <a:spcPct val="0"/>
            </a:spcBef>
            <a:spcAft>
              <a:spcPct val="15000"/>
            </a:spcAft>
            <a:buChar char="•"/>
          </a:pPr>
          <a:r>
            <a:rPr lang="en-US" sz="1300" kern="1200"/>
            <a:t>Barriers: Siloed</a:t>
          </a:r>
        </a:p>
        <a:p>
          <a:pPr marL="114300" lvl="1" indent="-114300" algn="l" defTabSz="577850">
            <a:lnSpc>
              <a:spcPct val="90000"/>
            </a:lnSpc>
            <a:spcBef>
              <a:spcPct val="0"/>
            </a:spcBef>
            <a:spcAft>
              <a:spcPct val="15000"/>
            </a:spcAft>
            <a:buChar char="•"/>
          </a:pPr>
          <a:r>
            <a:rPr lang="en-US" sz="1300" kern="1200"/>
            <a:t>Solution: Schedule regular meetings and set shared goals to promote teamwork</a:t>
          </a:r>
        </a:p>
      </dsp:txBody>
      <dsp:txXfrm>
        <a:off x="9882448" y="2008012"/>
        <a:ext cx="2655263" cy="3332768"/>
      </dsp:txXfrm>
    </dsp:sp>
    <dsp:sp modelId="{DA14251A-F97D-4EC8-8316-EB17D10082A9}">
      <dsp:nvSpPr>
        <dsp:cNvPr id="0" name=""/>
        <dsp:cNvSpPr/>
      </dsp:nvSpPr>
      <dsp:spPr>
        <a:xfrm>
          <a:off x="7159101" y="2312723"/>
          <a:ext cx="2723346" cy="2723346"/>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US" sz="2300" kern="1200"/>
            <a:t>Cross-Functional Team Efficiencies</a:t>
          </a:r>
        </a:p>
      </dsp:txBody>
      <dsp:txXfrm>
        <a:off x="7557926" y="2711548"/>
        <a:ext cx="1925696" cy="1925696"/>
      </dsp:txXfrm>
    </dsp:sp>
    <dsp:sp modelId="{668F209B-1722-4D9A-9A64-DF8BCE179964}">
      <dsp:nvSpPr>
        <dsp:cNvPr id="0" name=""/>
        <dsp:cNvSpPr/>
      </dsp:nvSpPr>
      <dsp:spPr>
        <a:xfrm>
          <a:off x="15669560" y="1293848"/>
          <a:ext cx="5446693" cy="4761096"/>
        </a:xfrm>
        <a:prstGeom prst="rightArrow">
          <a:avLst>
            <a:gd name="adj1" fmla="val 70000"/>
            <a:gd name="adj2" fmla="val 50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16510" bIns="8255" numCol="1" spcCol="1270" anchor="ctr" anchorCtr="0">
          <a:noAutofit/>
        </a:bodyPr>
        <a:lstStyle/>
        <a:p>
          <a:pPr marL="114300" lvl="1" indent="-114300" algn="l" defTabSz="577850">
            <a:lnSpc>
              <a:spcPct val="90000"/>
            </a:lnSpc>
            <a:spcBef>
              <a:spcPct val="0"/>
            </a:spcBef>
            <a:spcAft>
              <a:spcPct val="15000"/>
            </a:spcAft>
            <a:buChar char="•"/>
          </a:pPr>
          <a:r>
            <a:rPr lang="en-US" sz="1300" kern="1200"/>
            <a:t>Initiative: Centralized Procurement Strategy</a:t>
          </a:r>
        </a:p>
        <a:p>
          <a:pPr marL="114300" lvl="1" indent="-114300" algn="l" defTabSz="577850">
            <a:lnSpc>
              <a:spcPct val="90000"/>
            </a:lnSpc>
            <a:spcBef>
              <a:spcPct val="0"/>
            </a:spcBef>
            <a:spcAft>
              <a:spcPct val="15000"/>
            </a:spcAft>
            <a:buChar char="•"/>
          </a:pPr>
          <a:r>
            <a:rPr lang="en-US" sz="1300" kern="1200"/>
            <a:t>Description: Consolidate suppliers and negotiate contracts for better buying power</a:t>
          </a:r>
        </a:p>
        <a:p>
          <a:pPr marL="114300" lvl="1" indent="-114300" algn="l" defTabSz="577850">
            <a:lnSpc>
              <a:spcPct val="90000"/>
            </a:lnSpc>
            <a:spcBef>
              <a:spcPct val="0"/>
            </a:spcBef>
            <a:spcAft>
              <a:spcPct val="15000"/>
            </a:spcAft>
            <a:buChar char="•"/>
          </a:pPr>
          <a:r>
            <a:rPr lang="en-US" sz="1300" kern="1200"/>
            <a:t>Benefits:</a:t>
          </a:r>
        </a:p>
        <a:p>
          <a:pPr marL="228600" lvl="2" indent="-114300" algn="l" defTabSz="577850">
            <a:lnSpc>
              <a:spcPct val="90000"/>
            </a:lnSpc>
            <a:spcBef>
              <a:spcPct val="0"/>
            </a:spcBef>
            <a:spcAft>
              <a:spcPct val="15000"/>
            </a:spcAft>
            <a:buChar char="•"/>
          </a:pPr>
          <a:r>
            <a:rPr lang="en-US" sz="1300" kern="1200"/>
            <a:t>Lower Costs</a:t>
          </a:r>
        </a:p>
        <a:p>
          <a:pPr marL="228600" lvl="2" indent="-114300" algn="l" defTabSz="577850">
            <a:lnSpc>
              <a:spcPct val="90000"/>
            </a:lnSpc>
            <a:spcBef>
              <a:spcPct val="0"/>
            </a:spcBef>
            <a:spcAft>
              <a:spcPct val="15000"/>
            </a:spcAft>
            <a:buChar char="•"/>
          </a:pPr>
          <a:r>
            <a:rPr lang="en-US" sz="1300" kern="1200"/>
            <a:t>Ensures consistent branding</a:t>
          </a:r>
        </a:p>
        <a:p>
          <a:pPr marL="228600" lvl="2" indent="-114300" algn="l" defTabSz="577850">
            <a:lnSpc>
              <a:spcPct val="90000"/>
            </a:lnSpc>
            <a:spcBef>
              <a:spcPct val="0"/>
            </a:spcBef>
            <a:spcAft>
              <a:spcPct val="15000"/>
            </a:spcAft>
            <a:buChar char="•"/>
          </a:pPr>
          <a:r>
            <a:rPr lang="en-US" sz="1300" kern="1200"/>
            <a:t>Strengthens supplier relationships</a:t>
          </a:r>
        </a:p>
        <a:p>
          <a:pPr marL="114300" lvl="1" indent="-114300" algn="l" defTabSz="577850">
            <a:lnSpc>
              <a:spcPct val="90000"/>
            </a:lnSpc>
            <a:spcBef>
              <a:spcPct val="0"/>
            </a:spcBef>
            <a:spcAft>
              <a:spcPct val="15000"/>
            </a:spcAft>
            <a:buChar char="•"/>
          </a:pPr>
          <a:r>
            <a:rPr lang="en-US" sz="1300" kern="1200"/>
            <a:t>Barriers: Disruption of relationships</a:t>
          </a:r>
        </a:p>
        <a:p>
          <a:pPr marL="114300" lvl="1" indent="-114300" algn="l" defTabSz="577850">
            <a:lnSpc>
              <a:spcPct val="90000"/>
            </a:lnSpc>
            <a:spcBef>
              <a:spcPct val="0"/>
            </a:spcBef>
            <a:spcAft>
              <a:spcPct val="15000"/>
            </a:spcAft>
            <a:buChar char="•"/>
          </a:pPr>
          <a:r>
            <a:rPr lang="en-US" sz="1300" kern="1200"/>
            <a:t>Solution: Transition gradually and involve current suppliers in discussions</a:t>
          </a:r>
        </a:p>
      </dsp:txBody>
      <dsp:txXfrm>
        <a:off x="17031233" y="2008012"/>
        <a:ext cx="2655263" cy="3332768"/>
      </dsp:txXfrm>
    </dsp:sp>
    <dsp:sp modelId="{A1F41359-B0C2-4586-9784-9C0B0A5AE6B8}">
      <dsp:nvSpPr>
        <dsp:cNvPr id="0" name=""/>
        <dsp:cNvSpPr/>
      </dsp:nvSpPr>
      <dsp:spPr>
        <a:xfrm>
          <a:off x="14307887" y="2312723"/>
          <a:ext cx="2723346" cy="2723346"/>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US" sz="2300" kern="1200"/>
            <a:t>Strategic Procurement</a:t>
          </a:r>
        </a:p>
      </dsp:txBody>
      <dsp:txXfrm>
        <a:off x="14706712" y="2711548"/>
        <a:ext cx="1925696" cy="192569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431EB7-DE35-4514-A912-AD8B98D5446B}">
      <dsp:nvSpPr>
        <dsp:cNvPr id="0" name=""/>
        <dsp:cNvSpPr/>
      </dsp:nvSpPr>
      <dsp:spPr>
        <a:xfrm>
          <a:off x="130868" y="287502"/>
          <a:ext cx="2762247" cy="276224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75F307-5AFC-4E53-9B15-A630B5F129CA}">
      <dsp:nvSpPr>
        <dsp:cNvPr id="0" name=""/>
        <dsp:cNvSpPr/>
      </dsp:nvSpPr>
      <dsp:spPr>
        <a:xfrm>
          <a:off x="710940" y="867574"/>
          <a:ext cx="1602103" cy="160210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6FE421-0C38-4C41-AAE6-9A8E65896313}">
      <dsp:nvSpPr>
        <dsp:cNvPr id="0" name=""/>
        <dsp:cNvSpPr/>
      </dsp:nvSpPr>
      <dsp:spPr>
        <a:xfrm>
          <a:off x="3485026" y="287502"/>
          <a:ext cx="6511011" cy="27622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a:t>Change Management Communication</a:t>
          </a:r>
        </a:p>
      </dsp:txBody>
      <dsp:txXfrm>
        <a:off x="3485026" y="287502"/>
        <a:ext cx="6511011" cy="2762247"/>
      </dsp:txXfrm>
    </dsp:sp>
    <dsp:sp modelId="{381DD8C1-6619-4282-9A87-A0D16DDA476F}">
      <dsp:nvSpPr>
        <dsp:cNvPr id="0" name=""/>
        <dsp:cNvSpPr/>
      </dsp:nvSpPr>
      <dsp:spPr>
        <a:xfrm>
          <a:off x="11130532" y="287502"/>
          <a:ext cx="2762247" cy="276224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CB88C4C-C165-4AB8-9CA5-7C08E27EFBF2}">
      <dsp:nvSpPr>
        <dsp:cNvPr id="0" name=""/>
        <dsp:cNvSpPr/>
      </dsp:nvSpPr>
      <dsp:spPr>
        <a:xfrm>
          <a:off x="11710604" y="867574"/>
          <a:ext cx="1602103" cy="160210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FA4337-AAFF-4076-9F88-266A9D9FB0F1}">
      <dsp:nvSpPr>
        <dsp:cNvPr id="0" name=""/>
        <dsp:cNvSpPr/>
      </dsp:nvSpPr>
      <dsp:spPr>
        <a:xfrm>
          <a:off x="14484689" y="287502"/>
          <a:ext cx="6511011" cy="27622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a:t>Feedback Loops</a:t>
          </a:r>
        </a:p>
      </dsp:txBody>
      <dsp:txXfrm>
        <a:off x="14484689" y="287502"/>
        <a:ext cx="6511011" cy="2762247"/>
      </dsp:txXfrm>
    </dsp:sp>
    <dsp:sp modelId="{318727AB-0E2D-4D2C-B048-ADA5D92A79A9}">
      <dsp:nvSpPr>
        <dsp:cNvPr id="0" name=""/>
        <dsp:cNvSpPr/>
      </dsp:nvSpPr>
      <dsp:spPr>
        <a:xfrm>
          <a:off x="130868" y="4299044"/>
          <a:ext cx="2762247" cy="276224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1CC6839-8B70-4542-B0E5-FBB1063F570A}">
      <dsp:nvSpPr>
        <dsp:cNvPr id="0" name=""/>
        <dsp:cNvSpPr/>
      </dsp:nvSpPr>
      <dsp:spPr>
        <a:xfrm>
          <a:off x="710940" y="4879116"/>
          <a:ext cx="1602103" cy="160210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B95741-A467-4A51-AF26-48CEFABE4697}">
      <dsp:nvSpPr>
        <dsp:cNvPr id="0" name=""/>
        <dsp:cNvSpPr/>
      </dsp:nvSpPr>
      <dsp:spPr>
        <a:xfrm>
          <a:off x="3485026" y="4299044"/>
          <a:ext cx="6511011" cy="27622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a:t>Pilot Programs</a:t>
          </a:r>
        </a:p>
      </dsp:txBody>
      <dsp:txXfrm>
        <a:off x="3485026" y="4299044"/>
        <a:ext cx="6511011" cy="2762247"/>
      </dsp:txXfrm>
    </dsp:sp>
    <dsp:sp modelId="{9E9C663C-F04F-4178-BF84-A44E7EE0745B}">
      <dsp:nvSpPr>
        <dsp:cNvPr id="0" name=""/>
        <dsp:cNvSpPr/>
      </dsp:nvSpPr>
      <dsp:spPr>
        <a:xfrm>
          <a:off x="11130532" y="4299044"/>
          <a:ext cx="2762247" cy="276224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4216C6-F291-4111-84B7-DDB553EE770F}">
      <dsp:nvSpPr>
        <dsp:cNvPr id="0" name=""/>
        <dsp:cNvSpPr/>
      </dsp:nvSpPr>
      <dsp:spPr>
        <a:xfrm>
          <a:off x="11710604" y="4879116"/>
          <a:ext cx="1602103" cy="160210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EAE569-C0EB-4790-8958-925D764FD34B}">
      <dsp:nvSpPr>
        <dsp:cNvPr id="0" name=""/>
        <dsp:cNvSpPr/>
      </dsp:nvSpPr>
      <dsp:spPr>
        <a:xfrm>
          <a:off x="14484689" y="4299044"/>
          <a:ext cx="6511011" cy="27622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a:t>Performance Metrics</a:t>
          </a:r>
        </a:p>
      </dsp:txBody>
      <dsp:txXfrm>
        <a:off x="14484689" y="4299044"/>
        <a:ext cx="6511011" cy="27622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54F1A4-9A35-4D6C-85D6-B0B1D3794E16}">
      <dsp:nvSpPr>
        <dsp:cNvPr id="0" name=""/>
        <dsp:cNvSpPr/>
      </dsp:nvSpPr>
      <dsp:spPr>
        <a:xfrm>
          <a:off x="6961631" y="27337"/>
          <a:ext cx="2005479" cy="20054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a:t>Market Research</a:t>
          </a:r>
        </a:p>
      </dsp:txBody>
      <dsp:txXfrm>
        <a:off x="6961631" y="27337"/>
        <a:ext cx="2005479" cy="2005479"/>
      </dsp:txXfrm>
    </dsp:sp>
    <dsp:sp modelId="{D5FD0A28-1D3C-4ACD-ABF9-F43C2A83E190}">
      <dsp:nvSpPr>
        <dsp:cNvPr id="0" name=""/>
        <dsp:cNvSpPr/>
      </dsp:nvSpPr>
      <dsp:spPr>
        <a:xfrm>
          <a:off x="832632" y="7278"/>
          <a:ext cx="9791423" cy="9791423"/>
        </a:xfrm>
        <a:prstGeom prst="circularArrow">
          <a:avLst>
            <a:gd name="adj1" fmla="val 3994"/>
            <a:gd name="adj2" fmla="val 250573"/>
            <a:gd name="adj3" fmla="val 20571993"/>
            <a:gd name="adj4" fmla="val 18984258"/>
            <a:gd name="adj5" fmla="val 4660"/>
          </a:avLst>
        </a:prstGeom>
        <a:blipFill rotWithShape="1">
          <a:blip xmlns:r="http://schemas.openxmlformats.org/officeDocument/2006/relationships" r:embed="rId1">
            <a:duotone>
              <a:schemeClr val="accent2">
                <a:hueOff val="0"/>
                <a:satOff val="0"/>
                <a:lumOff val="0"/>
                <a:alphaOff val="0"/>
                <a:tint val="98000"/>
                <a:lumMod val="102000"/>
              </a:schemeClr>
              <a:schemeClr val="accent2">
                <a:hueOff val="0"/>
                <a:satOff val="0"/>
                <a:lumOff val="0"/>
                <a:alphaOff val="0"/>
                <a:shade val="98000"/>
                <a:lumMod val="98000"/>
              </a:schemeClr>
            </a:duotone>
          </a:blip>
          <a:tile tx="0" ty="0" sx="100000" sy="100000" flip="none" algn="tl"/>
        </a:blipFill>
        <a:ln>
          <a:noFill/>
        </a:ln>
        <a:effectLst/>
      </dsp:spPr>
      <dsp:style>
        <a:lnRef idx="0">
          <a:scrgbClr r="0" g="0" b="0"/>
        </a:lnRef>
        <a:fillRef idx="3">
          <a:scrgbClr r="0" g="0" b="0"/>
        </a:fillRef>
        <a:effectRef idx="2">
          <a:scrgbClr r="0" g="0" b="0"/>
        </a:effectRef>
        <a:fontRef idx="minor">
          <a:schemeClr val="lt1"/>
        </a:fontRef>
      </dsp:style>
    </dsp:sp>
    <dsp:sp modelId="{A074BF0E-E1F4-4915-9619-05D46167D504}">
      <dsp:nvSpPr>
        <dsp:cNvPr id="0" name=""/>
        <dsp:cNvSpPr/>
      </dsp:nvSpPr>
      <dsp:spPr>
        <a:xfrm>
          <a:off x="9197658" y="3900250"/>
          <a:ext cx="2005479" cy="20054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a:t>Strategic Planning</a:t>
          </a:r>
        </a:p>
      </dsp:txBody>
      <dsp:txXfrm>
        <a:off x="9197658" y="3900250"/>
        <a:ext cx="2005479" cy="2005479"/>
      </dsp:txXfrm>
    </dsp:sp>
    <dsp:sp modelId="{EB2EDA13-9DF7-45EB-8573-191239251016}">
      <dsp:nvSpPr>
        <dsp:cNvPr id="0" name=""/>
        <dsp:cNvSpPr/>
      </dsp:nvSpPr>
      <dsp:spPr>
        <a:xfrm>
          <a:off x="832632" y="7278"/>
          <a:ext cx="9791423" cy="9791423"/>
        </a:xfrm>
        <a:prstGeom prst="circularArrow">
          <a:avLst>
            <a:gd name="adj1" fmla="val 3994"/>
            <a:gd name="adj2" fmla="val 250573"/>
            <a:gd name="adj3" fmla="val 2365169"/>
            <a:gd name="adj4" fmla="val 777433"/>
            <a:gd name="adj5" fmla="val 4660"/>
          </a:avLst>
        </a:prstGeom>
        <a:blipFill rotWithShape="1">
          <a:blip xmlns:r="http://schemas.openxmlformats.org/officeDocument/2006/relationships" r:embed="rId1">
            <a:duotone>
              <a:schemeClr val="accent3">
                <a:hueOff val="0"/>
                <a:satOff val="0"/>
                <a:lumOff val="0"/>
                <a:alphaOff val="0"/>
                <a:tint val="98000"/>
                <a:lumMod val="102000"/>
              </a:schemeClr>
              <a:schemeClr val="accent3">
                <a:hueOff val="0"/>
                <a:satOff val="0"/>
                <a:lumOff val="0"/>
                <a:alphaOff val="0"/>
                <a:shade val="98000"/>
                <a:lumMod val="98000"/>
              </a:schemeClr>
            </a:duotone>
          </a:blip>
          <a:tile tx="0" ty="0" sx="100000" sy="100000" flip="none" algn="tl"/>
        </a:blipFill>
        <a:ln>
          <a:noFill/>
        </a:ln>
        <a:effectLst/>
      </dsp:spPr>
      <dsp:style>
        <a:lnRef idx="0">
          <a:scrgbClr r="0" g="0" b="0"/>
        </a:lnRef>
        <a:fillRef idx="3">
          <a:scrgbClr r="0" g="0" b="0"/>
        </a:fillRef>
        <a:effectRef idx="2">
          <a:scrgbClr r="0" g="0" b="0"/>
        </a:effectRef>
        <a:fontRef idx="minor">
          <a:schemeClr val="lt1"/>
        </a:fontRef>
      </dsp:style>
    </dsp:sp>
    <dsp:sp modelId="{B2B0DC12-2847-493B-8BA2-773B529F4A65}">
      <dsp:nvSpPr>
        <dsp:cNvPr id="0" name=""/>
        <dsp:cNvSpPr/>
      </dsp:nvSpPr>
      <dsp:spPr>
        <a:xfrm>
          <a:off x="6961631" y="7773162"/>
          <a:ext cx="2005479" cy="20054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a:t>Product Development</a:t>
          </a:r>
        </a:p>
      </dsp:txBody>
      <dsp:txXfrm>
        <a:off x="6961631" y="7773162"/>
        <a:ext cx="2005479" cy="2005479"/>
      </dsp:txXfrm>
    </dsp:sp>
    <dsp:sp modelId="{49C9F5EE-8245-489E-888A-E8AC14642617}">
      <dsp:nvSpPr>
        <dsp:cNvPr id="0" name=""/>
        <dsp:cNvSpPr/>
      </dsp:nvSpPr>
      <dsp:spPr>
        <a:xfrm>
          <a:off x="832632" y="7278"/>
          <a:ext cx="9791423" cy="9791423"/>
        </a:xfrm>
        <a:prstGeom prst="circularArrow">
          <a:avLst>
            <a:gd name="adj1" fmla="val 3994"/>
            <a:gd name="adj2" fmla="val 250573"/>
            <a:gd name="adj3" fmla="val 6109924"/>
            <a:gd name="adj4" fmla="val 4439503"/>
            <a:gd name="adj5" fmla="val 4660"/>
          </a:avLst>
        </a:prstGeom>
        <a:blipFill rotWithShape="1">
          <a:blip xmlns:r="http://schemas.openxmlformats.org/officeDocument/2006/relationships" r:embed="rId1">
            <a:duotone>
              <a:schemeClr val="accent4">
                <a:hueOff val="0"/>
                <a:satOff val="0"/>
                <a:lumOff val="0"/>
                <a:alphaOff val="0"/>
                <a:tint val="98000"/>
                <a:lumMod val="102000"/>
              </a:schemeClr>
              <a:schemeClr val="accent4">
                <a:hueOff val="0"/>
                <a:satOff val="0"/>
                <a:lumOff val="0"/>
                <a:alphaOff val="0"/>
                <a:shade val="98000"/>
                <a:lumMod val="98000"/>
              </a:schemeClr>
            </a:duotone>
          </a:blip>
          <a:tile tx="0" ty="0" sx="100000" sy="100000" flip="none" algn="tl"/>
        </a:blipFill>
        <a:ln>
          <a:noFill/>
        </a:ln>
        <a:effectLst/>
      </dsp:spPr>
      <dsp:style>
        <a:lnRef idx="0">
          <a:scrgbClr r="0" g="0" b="0"/>
        </a:lnRef>
        <a:fillRef idx="3">
          <a:scrgbClr r="0" g="0" b="0"/>
        </a:fillRef>
        <a:effectRef idx="2">
          <a:scrgbClr r="0" g="0" b="0"/>
        </a:effectRef>
        <a:fontRef idx="minor">
          <a:schemeClr val="lt1"/>
        </a:fontRef>
      </dsp:style>
    </dsp:sp>
    <dsp:sp modelId="{04DCBC7F-DD6C-4B2E-8BC7-7FE5A07863E5}">
      <dsp:nvSpPr>
        <dsp:cNvPr id="0" name=""/>
        <dsp:cNvSpPr/>
      </dsp:nvSpPr>
      <dsp:spPr>
        <a:xfrm>
          <a:off x="2489576" y="7773162"/>
          <a:ext cx="2005479" cy="20054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a:t>Execution of Campaigns</a:t>
          </a:r>
        </a:p>
      </dsp:txBody>
      <dsp:txXfrm>
        <a:off x="2489576" y="7773162"/>
        <a:ext cx="2005479" cy="2005479"/>
      </dsp:txXfrm>
    </dsp:sp>
    <dsp:sp modelId="{15C09801-BE7B-450C-88E1-688352644128}">
      <dsp:nvSpPr>
        <dsp:cNvPr id="0" name=""/>
        <dsp:cNvSpPr/>
      </dsp:nvSpPr>
      <dsp:spPr>
        <a:xfrm>
          <a:off x="832632" y="7278"/>
          <a:ext cx="9791423" cy="9791423"/>
        </a:xfrm>
        <a:prstGeom prst="circularArrow">
          <a:avLst>
            <a:gd name="adj1" fmla="val 3994"/>
            <a:gd name="adj2" fmla="val 250573"/>
            <a:gd name="adj3" fmla="val 9771993"/>
            <a:gd name="adj4" fmla="val 8184258"/>
            <a:gd name="adj5" fmla="val 4660"/>
          </a:avLst>
        </a:prstGeom>
        <a:blipFill rotWithShape="1">
          <a:blip xmlns:r="http://schemas.openxmlformats.org/officeDocument/2006/relationships" r:embed="rId1">
            <a:duotone>
              <a:schemeClr val="accent5">
                <a:hueOff val="0"/>
                <a:satOff val="0"/>
                <a:lumOff val="0"/>
                <a:alphaOff val="0"/>
                <a:tint val="98000"/>
                <a:lumMod val="102000"/>
              </a:schemeClr>
              <a:schemeClr val="accent5">
                <a:hueOff val="0"/>
                <a:satOff val="0"/>
                <a:lumOff val="0"/>
                <a:alphaOff val="0"/>
                <a:shade val="98000"/>
                <a:lumMod val="98000"/>
              </a:schemeClr>
            </a:duotone>
          </a:blip>
          <a:tile tx="0" ty="0" sx="100000" sy="100000" flip="none" algn="tl"/>
        </a:blipFill>
        <a:ln>
          <a:noFill/>
        </a:ln>
        <a:effectLst/>
      </dsp:spPr>
      <dsp:style>
        <a:lnRef idx="0">
          <a:scrgbClr r="0" g="0" b="0"/>
        </a:lnRef>
        <a:fillRef idx="3">
          <a:scrgbClr r="0" g="0" b="0"/>
        </a:fillRef>
        <a:effectRef idx="2">
          <a:scrgbClr r="0" g="0" b="0"/>
        </a:effectRef>
        <a:fontRef idx="minor">
          <a:schemeClr val="lt1"/>
        </a:fontRef>
      </dsp:style>
    </dsp:sp>
    <dsp:sp modelId="{E732F7A6-9122-49FE-ABA3-3AFE927A05A9}">
      <dsp:nvSpPr>
        <dsp:cNvPr id="0" name=""/>
        <dsp:cNvSpPr/>
      </dsp:nvSpPr>
      <dsp:spPr>
        <a:xfrm>
          <a:off x="253549" y="3900250"/>
          <a:ext cx="2005479" cy="20054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a:t>Customer Relationship Management</a:t>
          </a:r>
        </a:p>
      </dsp:txBody>
      <dsp:txXfrm>
        <a:off x="253549" y="3900250"/>
        <a:ext cx="2005479" cy="2005479"/>
      </dsp:txXfrm>
    </dsp:sp>
    <dsp:sp modelId="{1B395206-F2E7-4FA0-966A-27F4AB28D48E}">
      <dsp:nvSpPr>
        <dsp:cNvPr id="0" name=""/>
        <dsp:cNvSpPr/>
      </dsp:nvSpPr>
      <dsp:spPr>
        <a:xfrm>
          <a:off x="832632" y="7278"/>
          <a:ext cx="9791423" cy="9791423"/>
        </a:xfrm>
        <a:prstGeom prst="circularArrow">
          <a:avLst>
            <a:gd name="adj1" fmla="val 3994"/>
            <a:gd name="adj2" fmla="val 250573"/>
            <a:gd name="adj3" fmla="val 13165169"/>
            <a:gd name="adj4" fmla="val 11577433"/>
            <a:gd name="adj5" fmla="val 4660"/>
          </a:avLst>
        </a:prstGeom>
        <a:blipFill rotWithShape="1">
          <a:blip xmlns:r="http://schemas.openxmlformats.org/officeDocument/2006/relationships" r:embed="rId1">
            <a:duotone>
              <a:schemeClr val="accent6">
                <a:hueOff val="0"/>
                <a:satOff val="0"/>
                <a:lumOff val="0"/>
                <a:alphaOff val="0"/>
                <a:tint val="98000"/>
                <a:lumMod val="102000"/>
              </a:schemeClr>
              <a:schemeClr val="accent6">
                <a:hueOff val="0"/>
                <a:satOff val="0"/>
                <a:lumOff val="0"/>
                <a:alphaOff val="0"/>
                <a:shade val="98000"/>
                <a:lumMod val="98000"/>
              </a:schemeClr>
            </a:duotone>
          </a:blip>
          <a:tile tx="0" ty="0" sx="100000" sy="100000" flip="none" algn="tl"/>
        </a:blipFill>
        <a:ln>
          <a:noFill/>
        </a:ln>
        <a:effectLst/>
      </dsp:spPr>
      <dsp:style>
        <a:lnRef idx="0">
          <a:scrgbClr r="0" g="0" b="0"/>
        </a:lnRef>
        <a:fillRef idx="3">
          <a:scrgbClr r="0" g="0" b="0"/>
        </a:fillRef>
        <a:effectRef idx="2">
          <a:scrgbClr r="0" g="0" b="0"/>
        </a:effectRef>
        <a:fontRef idx="minor">
          <a:schemeClr val="lt1"/>
        </a:fontRef>
      </dsp:style>
    </dsp:sp>
    <dsp:sp modelId="{2AA7949A-D00A-42FA-8F96-EA1079ACEBD5}">
      <dsp:nvSpPr>
        <dsp:cNvPr id="0" name=""/>
        <dsp:cNvSpPr/>
      </dsp:nvSpPr>
      <dsp:spPr>
        <a:xfrm>
          <a:off x="2489576" y="27337"/>
          <a:ext cx="2005479" cy="20054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a:t>Performance Analysis</a:t>
          </a:r>
        </a:p>
      </dsp:txBody>
      <dsp:txXfrm>
        <a:off x="2489576" y="27337"/>
        <a:ext cx="2005479" cy="2005479"/>
      </dsp:txXfrm>
    </dsp:sp>
    <dsp:sp modelId="{1B1AB3B2-C061-4A1C-B5D0-69BFF9A98C92}">
      <dsp:nvSpPr>
        <dsp:cNvPr id="0" name=""/>
        <dsp:cNvSpPr/>
      </dsp:nvSpPr>
      <dsp:spPr>
        <a:xfrm>
          <a:off x="832632" y="7278"/>
          <a:ext cx="9791423" cy="9791423"/>
        </a:xfrm>
        <a:prstGeom prst="circularArrow">
          <a:avLst>
            <a:gd name="adj1" fmla="val 3994"/>
            <a:gd name="adj2" fmla="val 250573"/>
            <a:gd name="adj3" fmla="val 16909924"/>
            <a:gd name="adj4" fmla="val 15239503"/>
            <a:gd name="adj5" fmla="val 4660"/>
          </a:avLst>
        </a:prstGeom>
        <a:blipFill rotWithShape="1">
          <a:blip xmlns:r="http://schemas.openxmlformats.org/officeDocument/2006/relationships" r:embed="rId1">
            <a:duotone>
              <a:schemeClr val="accent2">
                <a:hueOff val="0"/>
                <a:satOff val="0"/>
                <a:lumOff val="0"/>
                <a:alphaOff val="0"/>
                <a:tint val="98000"/>
                <a:lumMod val="102000"/>
              </a:schemeClr>
              <a:schemeClr val="accent2">
                <a:hueOff val="0"/>
                <a:satOff val="0"/>
                <a:lumOff val="0"/>
                <a:alphaOff val="0"/>
                <a:shade val="98000"/>
                <a:lumMod val="98000"/>
              </a:schemeClr>
            </a:duotone>
          </a:blip>
          <a:tile tx="0" ty="0" sx="100000" sy="100000" flip="none" algn="tl"/>
        </a:blip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AE64DE-C483-4B8F-9894-510CCB1534A6}">
      <dsp:nvSpPr>
        <dsp:cNvPr id="0" name=""/>
        <dsp:cNvSpPr/>
      </dsp:nvSpPr>
      <dsp:spPr>
        <a:xfrm>
          <a:off x="1262730" y="2281263"/>
          <a:ext cx="1625339" cy="162533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30A081-B8CB-4BEE-9129-DF42BF3662AC}">
      <dsp:nvSpPr>
        <dsp:cNvPr id="0" name=""/>
        <dsp:cNvSpPr/>
      </dsp:nvSpPr>
      <dsp:spPr>
        <a:xfrm>
          <a:off x="269467" y="4347530"/>
          <a:ext cx="361186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US" sz="2300" kern="1200"/>
            <a:t>Linking Strategies</a:t>
          </a:r>
        </a:p>
      </dsp:txBody>
      <dsp:txXfrm>
        <a:off x="269467" y="4347530"/>
        <a:ext cx="3611865" cy="720000"/>
      </dsp:txXfrm>
    </dsp:sp>
    <dsp:sp modelId="{E8F7C0A8-EBBA-4B0F-B4D8-1C46EDDC9300}">
      <dsp:nvSpPr>
        <dsp:cNvPr id="0" name=""/>
        <dsp:cNvSpPr/>
      </dsp:nvSpPr>
      <dsp:spPr>
        <a:xfrm>
          <a:off x="5506672" y="2281263"/>
          <a:ext cx="1625339" cy="162533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B0825F-49D4-4DAE-8651-3B5EFC976963}">
      <dsp:nvSpPr>
        <dsp:cNvPr id="0" name=""/>
        <dsp:cNvSpPr/>
      </dsp:nvSpPr>
      <dsp:spPr>
        <a:xfrm>
          <a:off x="4513409" y="4347530"/>
          <a:ext cx="361186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US" sz="2300" kern="1200"/>
            <a:t>Enhancing Customer Experience</a:t>
          </a:r>
        </a:p>
      </dsp:txBody>
      <dsp:txXfrm>
        <a:off x="4513409" y="4347530"/>
        <a:ext cx="3611865" cy="720000"/>
      </dsp:txXfrm>
    </dsp:sp>
    <dsp:sp modelId="{161615E8-7259-41F4-8302-C8A94D3E233C}">
      <dsp:nvSpPr>
        <dsp:cNvPr id="0" name=""/>
        <dsp:cNvSpPr/>
      </dsp:nvSpPr>
      <dsp:spPr>
        <a:xfrm>
          <a:off x="9750615" y="2281263"/>
          <a:ext cx="1625339" cy="162533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ED9BD4-2178-4F80-A58F-573CE50F1895}">
      <dsp:nvSpPr>
        <dsp:cNvPr id="0" name=""/>
        <dsp:cNvSpPr/>
      </dsp:nvSpPr>
      <dsp:spPr>
        <a:xfrm>
          <a:off x="8757352" y="4347530"/>
          <a:ext cx="361186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US" sz="2300" kern="1200"/>
            <a:t>Driving Innovation</a:t>
          </a:r>
        </a:p>
      </dsp:txBody>
      <dsp:txXfrm>
        <a:off x="8757352" y="4347530"/>
        <a:ext cx="3611865" cy="720000"/>
      </dsp:txXfrm>
    </dsp:sp>
    <dsp:sp modelId="{235DCE34-FA8F-46AC-8535-D3B8E40E023A}">
      <dsp:nvSpPr>
        <dsp:cNvPr id="0" name=""/>
        <dsp:cNvSpPr/>
      </dsp:nvSpPr>
      <dsp:spPr>
        <a:xfrm>
          <a:off x="13994557" y="2281263"/>
          <a:ext cx="1625339" cy="162533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F079D0-879B-40AD-9EE3-78A60E57CDAF}">
      <dsp:nvSpPr>
        <dsp:cNvPr id="0" name=""/>
        <dsp:cNvSpPr/>
      </dsp:nvSpPr>
      <dsp:spPr>
        <a:xfrm>
          <a:off x="13001294" y="4347530"/>
          <a:ext cx="361186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US" sz="2300" kern="1200"/>
            <a:t>Collaboration Across Functions</a:t>
          </a:r>
        </a:p>
      </dsp:txBody>
      <dsp:txXfrm>
        <a:off x="13001294" y="4347530"/>
        <a:ext cx="3611865" cy="720000"/>
      </dsp:txXfrm>
    </dsp:sp>
    <dsp:sp modelId="{514584EB-633E-4BA3-A61D-DC06029A8C3F}">
      <dsp:nvSpPr>
        <dsp:cNvPr id="0" name=""/>
        <dsp:cNvSpPr/>
      </dsp:nvSpPr>
      <dsp:spPr>
        <a:xfrm>
          <a:off x="18238500" y="2281263"/>
          <a:ext cx="1625339" cy="162533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453A66-9AA9-454E-9FF2-361093060A7B}">
      <dsp:nvSpPr>
        <dsp:cNvPr id="0" name=""/>
        <dsp:cNvSpPr/>
      </dsp:nvSpPr>
      <dsp:spPr>
        <a:xfrm>
          <a:off x="17245236" y="4347530"/>
          <a:ext cx="361186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US" sz="2300" kern="1200"/>
            <a:t>Sustainability and Ethics</a:t>
          </a:r>
        </a:p>
      </dsp:txBody>
      <dsp:txXfrm>
        <a:off x="17245236" y="4347530"/>
        <a:ext cx="3611865"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B66DCC-4825-447B-8912-3277E5BCFF74}">
      <dsp:nvSpPr>
        <dsp:cNvPr id="0" name=""/>
        <dsp:cNvSpPr/>
      </dsp:nvSpPr>
      <dsp:spPr>
        <a:xfrm>
          <a:off x="10560263" y="2549"/>
          <a:ext cx="2103547" cy="2103547"/>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l" defTabSz="711200">
            <a:lnSpc>
              <a:spcPct val="90000"/>
            </a:lnSpc>
            <a:spcBef>
              <a:spcPct val="0"/>
            </a:spcBef>
            <a:spcAft>
              <a:spcPct val="35000"/>
            </a:spcAft>
            <a:buNone/>
          </a:pPr>
          <a:r>
            <a:rPr lang="en-US" sz="1600" kern="1200"/>
            <a:t>Linking Strategies</a:t>
          </a:r>
        </a:p>
        <a:p>
          <a:pPr marL="114300" lvl="1" indent="-114300" algn="l" defTabSz="533400">
            <a:lnSpc>
              <a:spcPct val="90000"/>
            </a:lnSpc>
            <a:spcBef>
              <a:spcPct val="0"/>
            </a:spcBef>
            <a:spcAft>
              <a:spcPct val="15000"/>
            </a:spcAft>
            <a:buChar char="•"/>
          </a:pPr>
          <a:r>
            <a:rPr lang="en-US" sz="1200" kern="1200"/>
            <a:t>Connecting product development, production, and sales</a:t>
          </a:r>
        </a:p>
      </dsp:txBody>
      <dsp:txXfrm>
        <a:off x="10868320" y="310606"/>
        <a:ext cx="1487433" cy="1487433"/>
      </dsp:txXfrm>
    </dsp:sp>
    <dsp:sp modelId="{72DBA7D6-D4F3-4B01-8FB0-1D983971707F}">
      <dsp:nvSpPr>
        <dsp:cNvPr id="0" name=""/>
        <dsp:cNvSpPr/>
      </dsp:nvSpPr>
      <dsp:spPr>
        <a:xfrm rot="1542857">
          <a:off x="12741370" y="1378058"/>
          <a:ext cx="560042" cy="7099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12749689" y="1483598"/>
        <a:ext cx="392029" cy="425969"/>
      </dsp:txXfrm>
    </dsp:sp>
    <dsp:sp modelId="{D5F96D46-573D-4B69-947A-EAB44E573CEF}">
      <dsp:nvSpPr>
        <dsp:cNvPr id="0" name=""/>
        <dsp:cNvSpPr/>
      </dsp:nvSpPr>
      <dsp:spPr>
        <a:xfrm>
          <a:off x="13407533" y="1373722"/>
          <a:ext cx="2103547" cy="2103547"/>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l" defTabSz="711200">
            <a:lnSpc>
              <a:spcPct val="90000"/>
            </a:lnSpc>
            <a:spcBef>
              <a:spcPct val="0"/>
            </a:spcBef>
            <a:spcAft>
              <a:spcPct val="35000"/>
            </a:spcAft>
            <a:buNone/>
          </a:pPr>
          <a:r>
            <a:rPr lang="en-US" sz="1600" kern="1200"/>
            <a:t>Enchancing Customer Experience</a:t>
          </a:r>
        </a:p>
        <a:p>
          <a:pPr marL="114300" lvl="1" indent="-114300" algn="l" defTabSz="533400">
            <a:lnSpc>
              <a:spcPct val="90000"/>
            </a:lnSpc>
            <a:spcBef>
              <a:spcPct val="0"/>
            </a:spcBef>
            <a:spcAft>
              <a:spcPct val="15000"/>
            </a:spcAft>
            <a:buChar char="•"/>
          </a:pPr>
          <a:r>
            <a:rPr lang="en-US" sz="1200" kern="1200"/>
            <a:t>Infusing customer insights throughout the value chain</a:t>
          </a:r>
        </a:p>
      </dsp:txBody>
      <dsp:txXfrm>
        <a:off x="13715590" y="1681779"/>
        <a:ext cx="1487433" cy="1487433"/>
      </dsp:txXfrm>
    </dsp:sp>
    <dsp:sp modelId="{39860E15-9734-4C06-B018-87C7B70BB194}">
      <dsp:nvSpPr>
        <dsp:cNvPr id="0" name=""/>
        <dsp:cNvSpPr/>
      </dsp:nvSpPr>
      <dsp:spPr>
        <a:xfrm rot="4628571">
          <a:off x="14527368" y="3595568"/>
          <a:ext cx="560042" cy="7099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14592681" y="3655657"/>
        <a:ext cx="392029" cy="425969"/>
      </dsp:txXfrm>
    </dsp:sp>
    <dsp:sp modelId="{7290B60F-A2EA-4CE6-9CD6-052DFEB4DDC4}">
      <dsp:nvSpPr>
        <dsp:cNvPr id="0" name=""/>
        <dsp:cNvSpPr/>
      </dsp:nvSpPr>
      <dsp:spPr>
        <a:xfrm>
          <a:off x="14110751" y="4454719"/>
          <a:ext cx="2103547" cy="2103547"/>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l" defTabSz="711200">
            <a:lnSpc>
              <a:spcPct val="90000"/>
            </a:lnSpc>
            <a:spcBef>
              <a:spcPct val="0"/>
            </a:spcBef>
            <a:spcAft>
              <a:spcPct val="35000"/>
            </a:spcAft>
            <a:buNone/>
          </a:pPr>
          <a:r>
            <a:rPr lang="en-US" sz="1600" kern="1200"/>
            <a:t>Driving Innovation</a:t>
          </a:r>
        </a:p>
        <a:p>
          <a:pPr marL="114300" lvl="1" indent="-114300" algn="l" defTabSz="533400">
            <a:lnSpc>
              <a:spcPct val="90000"/>
            </a:lnSpc>
            <a:spcBef>
              <a:spcPct val="0"/>
            </a:spcBef>
            <a:spcAft>
              <a:spcPct val="15000"/>
            </a:spcAft>
            <a:buChar char="•"/>
          </a:pPr>
          <a:r>
            <a:rPr lang="en-US" sz="1200" kern="1200"/>
            <a:t>Capturing feedback to inspire product enhancements</a:t>
          </a:r>
        </a:p>
      </dsp:txBody>
      <dsp:txXfrm>
        <a:off x="14418808" y="4762776"/>
        <a:ext cx="1487433" cy="1487433"/>
      </dsp:txXfrm>
    </dsp:sp>
    <dsp:sp modelId="{6DCF2F6A-98CA-40FE-B868-7401625619F7}">
      <dsp:nvSpPr>
        <dsp:cNvPr id="0" name=""/>
        <dsp:cNvSpPr/>
      </dsp:nvSpPr>
      <dsp:spPr>
        <a:xfrm rot="7714286">
          <a:off x="13907200" y="6374511"/>
          <a:ext cx="560042" cy="7099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rot="10800000">
        <a:off x="14043584" y="6450821"/>
        <a:ext cx="392029" cy="425969"/>
      </dsp:txXfrm>
    </dsp:sp>
    <dsp:sp modelId="{9CC02D14-8BCA-464D-B647-8EE9F68C44F3}">
      <dsp:nvSpPr>
        <dsp:cNvPr id="0" name=""/>
        <dsp:cNvSpPr/>
      </dsp:nvSpPr>
      <dsp:spPr>
        <a:xfrm>
          <a:off x="12140379" y="6925488"/>
          <a:ext cx="2103547" cy="2103547"/>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l" defTabSz="711200">
            <a:lnSpc>
              <a:spcPct val="90000"/>
            </a:lnSpc>
            <a:spcBef>
              <a:spcPct val="0"/>
            </a:spcBef>
            <a:spcAft>
              <a:spcPct val="35000"/>
            </a:spcAft>
            <a:buNone/>
          </a:pPr>
          <a:r>
            <a:rPr lang="en-US" sz="1600" kern="1200"/>
            <a:t>Collaboration Across Functions</a:t>
          </a:r>
        </a:p>
        <a:p>
          <a:pPr marL="114300" lvl="1" indent="-114300" algn="l" defTabSz="533400">
            <a:lnSpc>
              <a:spcPct val="90000"/>
            </a:lnSpc>
            <a:spcBef>
              <a:spcPct val="0"/>
            </a:spcBef>
            <a:spcAft>
              <a:spcPct val="15000"/>
            </a:spcAft>
            <a:buChar char="•"/>
          </a:pPr>
          <a:r>
            <a:rPr lang="en-US" sz="1200" kern="1200"/>
            <a:t>Working with finance, sales, and operations</a:t>
          </a:r>
        </a:p>
      </dsp:txBody>
      <dsp:txXfrm>
        <a:off x="12448436" y="7233545"/>
        <a:ext cx="1487433" cy="1487433"/>
      </dsp:txXfrm>
    </dsp:sp>
    <dsp:sp modelId="{5488F008-55E5-4B39-881D-F849B721D7C0}">
      <dsp:nvSpPr>
        <dsp:cNvPr id="0" name=""/>
        <dsp:cNvSpPr/>
      </dsp:nvSpPr>
      <dsp:spPr>
        <a:xfrm rot="10800000">
          <a:off x="11347866" y="7622288"/>
          <a:ext cx="560042" cy="7099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rot="10800000">
        <a:off x="11515879" y="7764277"/>
        <a:ext cx="392029" cy="425969"/>
      </dsp:txXfrm>
    </dsp:sp>
    <dsp:sp modelId="{D37640D5-09EF-4226-8779-D362021BD24D}">
      <dsp:nvSpPr>
        <dsp:cNvPr id="0" name=""/>
        <dsp:cNvSpPr/>
      </dsp:nvSpPr>
      <dsp:spPr>
        <a:xfrm>
          <a:off x="8980147" y="6925488"/>
          <a:ext cx="2103547" cy="2103547"/>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l" defTabSz="711200">
            <a:lnSpc>
              <a:spcPct val="90000"/>
            </a:lnSpc>
            <a:spcBef>
              <a:spcPct val="0"/>
            </a:spcBef>
            <a:spcAft>
              <a:spcPct val="35000"/>
            </a:spcAft>
            <a:buNone/>
          </a:pPr>
          <a:r>
            <a:rPr lang="en-US" sz="1600" kern="1200"/>
            <a:t>Sustainability and Ethics</a:t>
          </a:r>
        </a:p>
        <a:p>
          <a:pPr marL="114300" lvl="1" indent="-114300" algn="l" defTabSz="533400">
            <a:lnSpc>
              <a:spcPct val="90000"/>
            </a:lnSpc>
            <a:spcBef>
              <a:spcPct val="0"/>
            </a:spcBef>
            <a:spcAft>
              <a:spcPct val="15000"/>
            </a:spcAft>
            <a:buChar char="•"/>
          </a:pPr>
          <a:r>
            <a:rPr lang="en-US" sz="1200" kern="1200"/>
            <a:t>Advocating for responsible marketing practices</a:t>
          </a:r>
        </a:p>
      </dsp:txBody>
      <dsp:txXfrm>
        <a:off x="9288204" y="7233545"/>
        <a:ext cx="1487433" cy="1487433"/>
      </dsp:txXfrm>
    </dsp:sp>
    <dsp:sp modelId="{B778E711-961C-4C13-917D-A5B535E7BC21}">
      <dsp:nvSpPr>
        <dsp:cNvPr id="0" name=""/>
        <dsp:cNvSpPr/>
      </dsp:nvSpPr>
      <dsp:spPr>
        <a:xfrm rot="13885714">
          <a:off x="8776597" y="6399296"/>
          <a:ext cx="560042" cy="7099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rot="10800000">
        <a:off x="8912981" y="6606964"/>
        <a:ext cx="392029" cy="425969"/>
      </dsp:txXfrm>
    </dsp:sp>
    <dsp:sp modelId="{DF76DDE3-99B2-4748-AB62-EC7D733F09C8}">
      <dsp:nvSpPr>
        <dsp:cNvPr id="0" name=""/>
        <dsp:cNvSpPr/>
      </dsp:nvSpPr>
      <dsp:spPr>
        <a:xfrm>
          <a:off x="7009775" y="4454719"/>
          <a:ext cx="2103547" cy="2103547"/>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l" defTabSz="711200">
            <a:lnSpc>
              <a:spcPct val="90000"/>
            </a:lnSpc>
            <a:spcBef>
              <a:spcPct val="0"/>
            </a:spcBef>
            <a:spcAft>
              <a:spcPct val="35000"/>
            </a:spcAft>
            <a:buNone/>
          </a:pPr>
          <a:r>
            <a:rPr lang="en-US" sz="1600" kern="1200"/>
            <a:t>Value Creation</a:t>
          </a:r>
        </a:p>
        <a:p>
          <a:pPr marL="114300" lvl="1" indent="-114300" algn="l" defTabSz="533400">
            <a:lnSpc>
              <a:spcPct val="90000"/>
            </a:lnSpc>
            <a:spcBef>
              <a:spcPct val="0"/>
            </a:spcBef>
            <a:spcAft>
              <a:spcPct val="15000"/>
            </a:spcAft>
            <a:buChar char="•"/>
          </a:pPr>
          <a:r>
            <a:rPr lang="en-US" sz="1200" kern="1200"/>
            <a:t>Ensuring marketing aligns with overall business objectives</a:t>
          </a:r>
        </a:p>
      </dsp:txBody>
      <dsp:txXfrm>
        <a:off x="7317832" y="4762776"/>
        <a:ext cx="1487433" cy="1487433"/>
      </dsp:txXfrm>
    </dsp:sp>
    <dsp:sp modelId="{0FB1574E-6187-463E-A8A6-599D75EABFD9}">
      <dsp:nvSpPr>
        <dsp:cNvPr id="0" name=""/>
        <dsp:cNvSpPr/>
      </dsp:nvSpPr>
      <dsp:spPr>
        <a:xfrm rot="16971429">
          <a:off x="8129610" y="3626473"/>
          <a:ext cx="560042" cy="7099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8194923" y="3850362"/>
        <a:ext cx="392029" cy="425969"/>
      </dsp:txXfrm>
    </dsp:sp>
    <dsp:sp modelId="{D7DA7A0B-49D3-40EE-A0E2-FDC72CFA53EF}">
      <dsp:nvSpPr>
        <dsp:cNvPr id="0" name=""/>
        <dsp:cNvSpPr/>
      </dsp:nvSpPr>
      <dsp:spPr>
        <a:xfrm>
          <a:off x="7712993" y="1373722"/>
          <a:ext cx="2103547" cy="2103547"/>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l" defTabSz="711200">
            <a:lnSpc>
              <a:spcPct val="90000"/>
            </a:lnSpc>
            <a:spcBef>
              <a:spcPct val="0"/>
            </a:spcBef>
            <a:spcAft>
              <a:spcPct val="35000"/>
            </a:spcAft>
            <a:buNone/>
          </a:pPr>
          <a:r>
            <a:rPr lang="en-US" sz="1600" kern="1200" dirty="0"/>
            <a:t>Competitive Advantage</a:t>
          </a:r>
        </a:p>
        <a:p>
          <a:pPr marL="114300" lvl="1" indent="-114300" algn="l" defTabSz="533400">
            <a:lnSpc>
              <a:spcPct val="90000"/>
            </a:lnSpc>
            <a:spcBef>
              <a:spcPct val="0"/>
            </a:spcBef>
            <a:spcAft>
              <a:spcPct val="15000"/>
            </a:spcAft>
            <a:buChar char="•"/>
          </a:pPr>
          <a:r>
            <a:rPr lang="en-US" sz="1200" kern="1200"/>
            <a:t>Focusing on unique customer value propositions</a:t>
          </a:r>
        </a:p>
      </dsp:txBody>
      <dsp:txXfrm>
        <a:off x="8021050" y="1681779"/>
        <a:ext cx="1487433" cy="1487433"/>
      </dsp:txXfrm>
    </dsp:sp>
    <dsp:sp modelId="{2B876BA6-DEA2-4259-8836-626C461FCEAC}">
      <dsp:nvSpPr>
        <dsp:cNvPr id="0" name=""/>
        <dsp:cNvSpPr/>
      </dsp:nvSpPr>
      <dsp:spPr>
        <a:xfrm rot="20057143">
          <a:off x="9894100" y="1391812"/>
          <a:ext cx="560042" cy="7099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9902419" y="1570250"/>
        <a:ext cx="392029" cy="42596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877EFE-9409-46D5-A194-4F0B91B90846}">
      <dsp:nvSpPr>
        <dsp:cNvPr id="0" name=""/>
        <dsp:cNvSpPr/>
      </dsp:nvSpPr>
      <dsp:spPr>
        <a:xfrm>
          <a:off x="7943" y="17936"/>
          <a:ext cx="4776172" cy="1008000"/>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920" tIns="142240" rIns="248920" bIns="142240" numCol="1" spcCol="1270" anchor="ctr" anchorCtr="0">
          <a:noAutofit/>
        </a:bodyPr>
        <a:lstStyle/>
        <a:p>
          <a:pPr marL="0" lvl="0" indent="0" algn="ctr" defTabSz="1555750">
            <a:lnSpc>
              <a:spcPct val="90000"/>
            </a:lnSpc>
            <a:spcBef>
              <a:spcPct val="0"/>
            </a:spcBef>
            <a:spcAft>
              <a:spcPct val="35000"/>
            </a:spcAft>
            <a:buNone/>
          </a:pPr>
          <a:r>
            <a:rPr lang="en-US" sz="3500" kern="1200" dirty="0"/>
            <a:t>Strengths</a:t>
          </a:r>
        </a:p>
      </dsp:txBody>
      <dsp:txXfrm>
        <a:off x="7943" y="17936"/>
        <a:ext cx="4776172" cy="1008000"/>
      </dsp:txXfrm>
    </dsp:sp>
    <dsp:sp modelId="{5034E5EC-B993-4F8F-8206-E000B22AE228}">
      <dsp:nvSpPr>
        <dsp:cNvPr id="0" name=""/>
        <dsp:cNvSpPr/>
      </dsp:nvSpPr>
      <dsp:spPr>
        <a:xfrm>
          <a:off x="7943" y="1025936"/>
          <a:ext cx="4776172" cy="6304921"/>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6690" tIns="186690" rIns="248920" bIns="280035" numCol="1" spcCol="1270" anchor="t" anchorCtr="0">
          <a:noAutofit/>
        </a:bodyPr>
        <a:lstStyle/>
        <a:p>
          <a:pPr marL="285750" lvl="1" indent="-285750" algn="l" defTabSz="1555750">
            <a:lnSpc>
              <a:spcPct val="90000"/>
            </a:lnSpc>
            <a:spcBef>
              <a:spcPct val="0"/>
            </a:spcBef>
            <a:spcAft>
              <a:spcPct val="15000"/>
            </a:spcAft>
            <a:buChar char="•"/>
          </a:pPr>
          <a:r>
            <a:rPr lang="en-US" sz="3500" kern="1200"/>
            <a:t>Strong Brand Identity</a:t>
          </a:r>
        </a:p>
        <a:p>
          <a:pPr marL="285750" lvl="1" indent="-285750" algn="l" defTabSz="1555750">
            <a:lnSpc>
              <a:spcPct val="90000"/>
            </a:lnSpc>
            <a:spcBef>
              <a:spcPct val="0"/>
            </a:spcBef>
            <a:spcAft>
              <a:spcPct val="15000"/>
            </a:spcAft>
            <a:buChar char="•"/>
          </a:pPr>
          <a:r>
            <a:rPr lang="en-US" sz="3500" kern="1200"/>
            <a:t>Diverse Product Range</a:t>
          </a:r>
        </a:p>
        <a:p>
          <a:pPr marL="285750" lvl="1" indent="-285750" algn="l" defTabSz="1555750">
            <a:lnSpc>
              <a:spcPct val="90000"/>
            </a:lnSpc>
            <a:spcBef>
              <a:spcPct val="0"/>
            </a:spcBef>
            <a:spcAft>
              <a:spcPct val="15000"/>
            </a:spcAft>
            <a:buChar char="•"/>
          </a:pPr>
          <a:r>
            <a:rPr lang="en-US" sz="3500" kern="1200" dirty="0"/>
            <a:t>Robust Financial Performance</a:t>
          </a:r>
        </a:p>
        <a:p>
          <a:pPr marL="285750" lvl="1" indent="-285750" algn="l" defTabSz="1555750">
            <a:lnSpc>
              <a:spcPct val="90000"/>
            </a:lnSpc>
            <a:spcBef>
              <a:spcPct val="0"/>
            </a:spcBef>
            <a:spcAft>
              <a:spcPct val="15000"/>
            </a:spcAft>
            <a:buChar char="•"/>
          </a:pPr>
          <a:r>
            <a:rPr lang="en-US" sz="3500" kern="1200"/>
            <a:t>Innovation and R&amp;D</a:t>
          </a:r>
        </a:p>
        <a:p>
          <a:pPr marL="285750" lvl="1" indent="-285750" algn="l" defTabSz="1555750">
            <a:lnSpc>
              <a:spcPct val="90000"/>
            </a:lnSpc>
            <a:spcBef>
              <a:spcPct val="0"/>
            </a:spcBef>
            <a:spcAft>
              <a:spcPct val="15000"/>
            </a:spcAft>
            <a:buChar char="•"/>
          </a:pPr>
          <a:r>
            <a:rPr lang="en-US" sz="3500" kern="1200"/>
            <a:t>Ecosystem Integration</a:t>
          </a:r>
        </a:p>
      </dsp:txBody>
      <dsp:txXfrm>
        <a:off x="7943" y="1025936"/>
        <a:ext cx="4776172" cy="6304921"/>
      </dsp:txXfrm>
    </dsp:sp>
    <dsp:sp modelId="{531A0972-1882-4526-848A-1F48CE4A87A3}">
      <dsp:nvSpPr>
        <dsp:cNvPr id="0" name=""/>
        <dsp:cNvSpPr/>
      </dsp:nvSpPr>
      <dsp:spPr>
        <a:xfrm>
          <a:off x="5452780" y="17936"/>
          <a:ext cx="4776172" cy="1008000"/>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920" tIns="142240" rIns="248920" bIns="142240" numCol="1" spcCol="1270" anchor="ctr" anchorCtr="0">
          <a:noAutofit/>
        </a:bodyPr>
        <a:lstStyle/>
        <a:p>
          <a:pPr marL="0" lvl="0" indent="0" algn="ctr" defTabSz="1555750">
            <a:lnSpc>
              <a:spcPct val="90000"/>
            </a:lnSpc>
            <a:spcBef>
              <a:spcPct val="0"/>
            </a:spcBef>
            <a:spcAft>
              <a:spcPct val="35000"/>
            </a:spcAft>
            <a:buNone/>
          </a:pPr>
          <a:r>
            <a:rPr lang="en-US" sz="3500" kern="1200" dirty="0"/>
            <a:t>Weaknesses</a:t>
          </a:r>
        </a:p>
      </dsp:txBody>
      <dsp:txXfrm>
        <a:off x="5452780" y="17936"/>
        <a:ext cx="4776172" cy="1008000"/>
      </dsp:txXfrm>
    </dsp:sp>
    <dsp:sp modelId="{EF5ED29B-41B9-44CB-8BCE-41B08EDB9D76}">
      <dsp:nvSpPr>
        <dsp:cNvPr id="0" name=""/>
        <dsp:cNvSpPr/>
      </dsp:nvSpPr>
      <dsp:spPr>
        <a:xfrm>
          <a:off x="5452780" y="1025936"/>
          <a:ext cx="4776172" cy="6304921"/>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6690" tIns="186690" rIns="248920" bIns="280035" numCol="1" spcCol="1270" anchor="t" anchorCtr="0">
          <a:noAutofit/>
        </a:bodyPr>
        <a:lstStyle/>
        <a:p>
          <a:pPr marL="285750" lvl="1" indent="-285750" algn="l" defTabSz="1555750">
            <a:lnSpc>
              <a:spcPct val="90000"/>
            </a:lnSpc>
            <a:spcBef>
              <a:spcPct val="0"/>
            </a:spcBef>
            <a:spcAft>
              <a:spcPct val="15000"/>
            </a:spcAft>
            <a:buChar char="•"/>
          </a:pPr>
          <a:r>
            <a:rPr lang="en-US" sz="3500" kern="1200" dirty="0"/>
            <a:t>High Pricing Strategy</a:t>
          </a:r>
        </a:p>
        <a:p>
          <a:pPr marL="285750" lvl="1" indent="-285750" algn="l" defTabSz="1555750">
            <a:lnSpc>
              <a:spcPct val="90000"/>
            </a:lnSpc>
            <a:spcBef>
              <a:spcPct val="0"/>
            </a:spcBef>
            <a:spcAft>
              <a:spcPct val="15000"/>
            </a:spcAft>
            <a:buChar char="•"/>
          </a:pPr>
          <a:r>
            <a:rPr lang="en-US" sz="3500" kern="1200" dirty="0"/>
            <a:t>Dependence on iPhone Sales</a:t>
          </a:r>
        </a:p>
        <a:p>
          <a:pPr marL="285750" lvl="1" indent="-285750" algn="l" defTabSz="1555750">
            <a:lnSpc>
              <a:spcPct val="90000"/>
            </a:lnSpc>
            <a:spcBef>
              <a:spcPct val="0"/>
            </a:spcBef>
            <a:spcAft>
              <a:spcPct val="15000"/>
            </a:spcAft>
            <a:buChar char="•"/>
          </a:pPr>
          <a:r>
            <a:rPr lang="en-US" sz="3500" kern="1200" dirty="0"/>
            <a:t>Limited Customization Options</a:t>
          </a:r>
        </a:p>
        <a:p>
          <a:pPr marL="285750" lvl="1" indent="-285750" algn="l" defTabSz="1555750">
            <a:lnSpc>
              <a:spcPct val="90000"/>
            </a:lnSpc>
            <a:spcBef>
              <a:spcPct val="0"/>
            </a:spcBef>
            <a:spcAft>
              <a:spcPct val="15000"/>
            </a:spcAft>
            <a:buChar char="•"/>
          </a:pPr>
          <a:r>
            <a:rPr lang="en-US" sz="3500" kern="1200" dirty="0"/>
            <a:t>Compatibility Issues</a:t>
          </a:r>
        </a:p>
        <a:p>
          <a:pPr marL="285750" lvl="1" indent="-285750" algn="l" defTabSz="1555750">
            <a:lnSpc>
              <a:spcPct val="90000"/>
            </a:lnSpc>
            <a:spcBef>
              <a:spcPct val="0"/>
            </a:spcBef>
            <a:spcAft>
              <a:spcPct val="15000"/>
            </a:spcAft>
            <a:buChar char="•"/>
          </a:pPr>
          <a:r>
            <a:rPr lang="en-US" sz="3500" kern="1200" dirty="0"/>
            <a:t>Privacy and Security Concerns</a:t>
          </a:r>
        </a:p>
      </dsp:txBody>
      <dsp:txXfrm>
        <a:off x="5452780" y="1025936"/>
        <a:ext cx="4776172" cy="6304921"/>
      </dsp:txXfrm>
    </dsp:sp>
    <dsp:sp modelId="{F6AAF50E-BF0C-4704-B03F-313B043902EC}">
      <dsp:nvSpPr>
        <dsp:cNvPr id="0" name=""/>
        <dsp:cNvSpPr/>
      </dsp:nvSpPr>
      <dsp:spPr>
        <a:xfrm>
          <a:off x="10897617" y="17936"/>
          <a:ext cx="4776172" cy="1008000"/>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920" tIns="142240" rIns="248920" bIns="142240" numCol="1" spcCol="1270" anchor="ctr" anchorCtr="0">
          <a:noAutofit/>
        </a:bodyPr>
        <a:lstStyle/>
        <a:p>
          <a:pPr marL="0" lvl="0" indent="0" algn="ctr" defTabSz="1555750">
            <a:lnSpc>
              <a:spcPct val="90000"/>
            </a:lnSpc>
            <a:spcBef>
              <a:spcPct val="0"/>
            </a:spcBef>
            <a:spcAft>
              <a:spcPct val="35000"/>
            </a:spcAft>
            <a:buNone/>
          </a:pPr>
          <a:r>
            <a:rPr lang="en-US" sz="3500" kern="1200"/>
            <a:t>Opportunities</a:t>
          </a:r>
        </a:p>
      </dsp:txBody>
      <dsp:txXfrm>
        <a:off x="10897617" y="17936"/>
        <a:ext cx="4776172" cy="1008000"/>
      </dsp:txXfrm>
    </dsp:sp>
    <dsp:sp modelId="{6976DF17-9651-4FC7-98D4-99A0A5A4800A}">
      <dsp:nvSpPr>
        <dsp:cNvPr id="0" name=""/>
        <dsp:cNvSpPr/>
      </dsp:nvSpPr>
      <dsp:spPr>
        <a:xfrm>
          <a:off x="10897617" y="1025936"/>
          <a:ext cx="4776172" cy="6304921"/>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6690" tIns="186690" rIns="248920" bIns="280035" numCol="1" spcCol="1270" anchor="t" anchorCtr="0">
          <a:noAutofit/>
        </a:bodyPr>
        <a:lstStyle/>
        <a:p>
          <a:pPr marL="285750" lvl="1" indent="-285750" algn="l" defTabSz="1555750">
            <a:lnSpc>
              <a:spcPct val="90000"/>
            </a:lnSpc>
            <a:spcBef>
              <a:spcPct val="0"/>
            </a:spcBef>
            <a:spcAft>
              <a:spcPct val="15000"/>
            </a:spcAft>
            <a:buChar char="•"/>
          </a:pPr>
          <a:r>
            <a:rPr lang="en-US" sz="3500" kern="1200"/>
            <a:t>Market Research</a:t>
          </a:r>
        </a:p>
        <a:p>
          <a:pPr marL="285750" lvl="1" indent="-285750" algn="l" defTabSz="1555750">
            <a:lnSpc>
              <a:spcPct val="90000"/>
            </a:lnSpc>
            <a:spcBef>
              <a:spcPct val="0"/>
            </a:spcBef>
            <a:spcAft>
              <a:spcPct val="15000"/>
            </a:spcAft>
            <a:buChar char="•"/>
          </a:pPr>
          <a:r>
            <a:rPr lang="en-US" sz="3500" kern="1200"/>
            <a:t>Strategic Planning</a:t>
          </a:r>
        </a:p>
        <a:p>
          <a:pPr marL="285750" lvl="1" indent="-285750" algn="l" defTabSz="1555750">
            <a:lnSpc>
              <a:spcPct val="90000"/>
            </a:lnSpc>
            <a:spcBef>
              <a:spcPct val="0"/>
            </a:spcBef>
            <a:spcAft>
              <a:spcPct val="15000"/>
            </a:spcAft>
            <a:buChar char="•"/>
          </a:pPr>
          <a:r>
            <a:rPr lang="en-US" sz="3500" kern="1200"/>
            <a:t>Product Development Collaboration</a:t>
          </a:r>
        </a:p>
        <a:p>
          <a:pPr marL="285750" lvl="1" indent="-285750" algn="l" defTabSz="1555750">
            <a:lnSpc>
              <a:spcPct val="90000"/>
            </a:lnSpc>
            <a:spcBef>
              <a:spcPct val="0"/>
            </a:spcBef>
            <a:spcAft>
              <a:spcPct val="15000"/>
            </a:spcAft>
            <a:buChar char="•"/>
          </a:pPr>
          <a:r>
            <a:rPr lang="en-US" sz="3500" kern="1200"/>
            <a:t>Campaign Execution</a:t>
          </a:r>
        </a:p>
        <a:p>
          <a:pPr marL="285750" lvl="1" indent="-285750" algn="l" defTabSz="1555750">
            <a:lnSpc>
              <a:spcPct val="90000"/>
            </a:lnSpc>
            <a:spcBef>
              <a:spcPct val="0"/>
            </a:spcBef>
            <a:spcAft>
              <a:spcPct val="15000"/>
            </a:spcAft>
            <a:buChar char="•"/>
          </a:pPr>
          <a:r>
            <a:rPr lang="en-US" sz="3500" kern="1200"/>
            <a:t>Performance Analysis</a:t>
          </a:r>
        </a:p>
      </dsp:txBody>
      <dsp:txXfrm>
        <a:off x="10897617" y="1025936"/>
        <a:ext cx="4776172" cy="6304921"/>
      </dsp:txXfrm>
    </dsp:sp>
    <dsp:sp modelId="{22FD7C89-EC1D-4240-B6BC-E3DF40F48148}">
      <dsp:nvSpPr>
        <dsp:cNvPr id="0" name=""/>
        <dsp:cNvSpPr/>
      </dsp:nvSpPr>
      <dsp:spPr>
        <a:xfrm>
          <a:off x="16342454" y="17936"/>
          <a:ext cx="4776172" cy="1008000"/>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920" tIns="142240" rIns="248920" bIns="142240" numCol="1" spcCol="1270" anchor="ctr" anchorCtr="0">
          <a:noAutofit/>
        </a:bodyPr>
        <a:lstStyle/>
        <a:p>
          <a:pPr marL="0" lvl="0" indent="0" algn="ctr" defTabSz="1555750">
            <a:lnSpc>
              <a:spcPct val="90000"/>
            </a:lnSpc>
            <a:spcBef>
              <a:spcPct val="0"/>
            </a:spcBef>
            <a:spcAft>
              <a:spcPct val="35000"/>
            </a:spcAft>
            <a:buNone/>
          </a:pPr>
          <a:r>
            <a:rPr lang="en-US" sz="3500" kern="1200"/>
            <a:t>Threats</a:t>
          </a:r>
        </a:p>
      </dsp:txBody>
      <dsp:txXfrm>
        <a:off x="16342454" y="17936"/>
        <a:ext cx="4776172" cy="1008000"/>
      </dsp:txXfrm>
    </dsp:sp>
    <dsp:sp modelId="{1BD6BF91-CE29-4FE8-B98C-E51F13531224}">
      <dsp:nvSpPr>
        <dsp:cNvPr id="0" name=""/>
        <dsp:cNvSpPr/>
      </dsp:nvSpPr>
      <dsp:spPr>
        <a:xfrm>
          <a:off x="16342454" y="1025936"/>
          <a:ext cx="4776172" cy="6304921"/>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6690" tIns="186690" rIns="248920" bIns="280035" numCol="1" spcCol="1270" anchor="t" anchorCtr="0">
          <a:noAutofit/>
        </a:bodyPr>
        <a:lstStyle/>
        <a:p>
          <a:pPr marL="285750" lvl="1" indent="-285750" algn="l" defTabSz="1555750">
            <a:lnSpc>
              <a:spcPct val="90000"/>
            </a:lnSpc>
            <a:spcBef>
              <a:spcPct val="0"/>
            </a:spcBef>
            <a:spcAft>
              <a:spcPct val="15000"/>
            </a:spcAft>
            <a:buChar char="•"/>
          </a:pPr>
          <a:r>
            <a:rPr lang="en-US" sz="3500" kern="1200"/>
            <a:t>Rapid Technological Advancements</a:t>
          </a:r>
        </a:p>
        <a:p>
          <a:pPr marL="285750" lvl="1" indent="-285750" algn="l" defTabSz="1555750">
            <a:lnSpc>
              <a:spcPct val="90000"/>
            </a:lnSpc>
            <a:spcBef>
              <a:spcPct val="0"/>
            </a:spcBef>
            <a:spcAft>
              <a:spcPct val="15000"/>
            </a:spcAft>
            <a:buChar char="•"/>
          </a:pPr>
          <a:r>
            <a:rPr lang="en-US" sz="3500" kern="1200"/>
            <a:t>Supply Chain Vulnerabilities</a:t>
          </a:r>
        </a:p>
        <a:p>
          <a:pPr marL="285750" lvl="1" indent="-285750" algn="l" defTabSz="1555750">
            <a:lnSpc>
              <a:spcPct val="90000"/>
            </a:lnSpc>
            <a:spcBef>
              <a:spcPct val="0"/>
            </a:spcBef>
            <a:spcAft>
              <a:spcPct val="15000"/>
            </a:spcAft>
            <a:buChar char="•"/>
          </a:pPr>
          <a:r>
            <a:rPr lang="en-US" sz="3500" kern="1200"/>
            <a:t>Shifting Consumer Preferences</a:t>
          </a:r>
        </a:p>
        <a:p>
          <a:pPr marL="285750" lvl="1" indent="-285750" algn="l" defTabSz="1555750">
            <a:lnSpc>
              <a:spcPct val="90000"/>
            </a:lnSpc>
            <a:spcBef>
              <a:spcPct val="0"/>
            </a:spcBef>
            <a:spcAft>
              <a:spcPct val="15000"/>
            </a:spcAft>
            <a:buChar char="•"/>
          </a:pPr>
          <a:r>
            <a:rPr lang="en-US" sz="3500" kern="1200"/>
            <a:t>Brand Reputation Management</a:t>
          </a:r>
        </a:p>
        <a:p>
          <a:pPr marL="285750" lvl="1" indent="-285750" algn="l" defTabSz="1555750">
            <a:lnSpc>
              <a:spcPct val="90000"/>
            </a:lnSpc>
            <a:spcBef>
              <a:spcPct val="0"/>
            </a:spcBef>
            <a:spcAft>
              <a:spcPct val="15000"/>
            </a:spcAft>
            <a:buChar char="•"/>
          </a:pPr>
          <a:r>
            <a:rPr lang="en-US" sz="3500" kern="1200"/>
            <a:t>Global Trade Tensions</a:t>
          </a:r>
        </a:p>
      </dsp:txBody>
      <dsp:txXfrm>
        <a:off x="16342454" y="1025936"/>
        <a:ext cx="4776172" cy="630492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A32D43-1964-4411-855C-431B093B7F68}">
      <dsp:nvSpPr>
        <dsp:cNvPr id="0" name=""/>
        <dsp:cNvSpPr/>
      </dsp:nvSpPr>
      <dsp:spPr>
        <a:xfrm>
          <a:off x="0" y="3415"/>
          <a:ext cx="16259624" cy="173110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C86346B-8518-4832-98D7-887193CF4F47}">
      <dsp:nvSpPr>
        <dsp:cNvPr id="0" name=""/>
        <dsp:cNvSpPr/>
      </dsp:nvSpPr>
      <dsp:spPr>
        <a:xfrm>
          <a:off x="523660" y="392915"/>
          <a:ext cx="952110" cy="95211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D59DD0-4B55-433C-9023-FF4A2E676133}">
      <dsp:nvSpPr>
        <dsp:cNvPr id="0" name=""/>
        <dsp:cNvSpPr/>
      </dsp:nvSpPr>
      <dsp:spPr>
        <a:xfrm>
          <a:off x="1999431" y="3415"/>
          <a:ext cx="7316830" cy="17311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209" tIns="183209" rIns="183209" bIns="183209" numCol="1" spcCol="1270" anchor="ctr" anchorCtr="0">
          <a:noAutofit/>
        </a:bodyPr>
        <a:lstStyle/>
        <a:p>
          <a:pPr marL="0" lvl="0" indent="0" algn="l" defTabSz="977900">
            <a:lnSpc>
              <a:spcPct val="100000"/>
            </a:lnSpc>
            <a:spcBef>
              <a:spcPct val="0"/>
            </a:spcBef>
            <a:spcAft>
              <a:spcPct val="35000"/>
            </a:spcAft>
            <a:buNone/>
          </a:pPr>
          <a:r>
            <a:rPr lang="en-US" sz="2200" kern="1200" dirty="0">
              <a:solidFill>
                <a:schemeClr val="bg1"/>
              </a:solidFill>
            </a:rPr>
            <a:t>Strengths</a:t>
          </a:r>
        </a:p>
      </dsp:txBody>
      <dsp:txXfrm>
        <a:off x="1999431" y="3415"/>
        <a:ext cx="7316830" cy="1731109"/>
      </dsp:txXfrm>
    </dsp:sp>
    <dsp:sp modelId="{B59AEAFA-C07A-4333-8BAB-3B065C1B8CD7}">
      <dsp:nvSpPr>
        <dsp:cNvPr id="0" name=""/>
        <dsp:cNvSpPr/>
      </dsp:nvSpPr>
      <dsp:spPr>
        <a:xfrm>
          <a:off x="9316261" y="3415"/>
          <a:ext cx="6943362" cy="17311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209" tIns="183209" rIns="183209" bIns="183209" numCol="1" spcCol="1270" anchor="ctr" anchorCtr="0">
          <a:noAutofit/>
        </a:bodyPr>
        <a:lstStyle/>
        <a:p>
          <a:pPr marL="0" lvl="0" indent="0" algn="l" defTabSz="755650">
            <a:lnSpc>
              <a:spcPct val="100000"/>
            </a:lnSpc>
            <a:spcBef>
              <a:spcPct val="0"/>
            </a:spcBef>
            <a:spcAft>
              <a:spcPct val="35000"/>
            </a:spcAft>
            <a:buNone/>
          </a:pPr>
          <a:r>
            <a:rPr lang="en-US" sz="1700" kern="1200" dirty="0">
              <a:solidFill>
                <a:schemeClr val="bg1"/>
              </a:solidFill>
            </a:rPr>
            <a:t>Brand Recognition</a:t>
          </a:r>
        </a:p>
        <a:p>
          <a:pPr marL="0" lvl="0" indent="0" algn="l" defTabSz="755650">
            <a:lnSpc>
              <a:spcPct val="100000"/>
            </a:lnSpc>
            <a:spcBef>
              <a:spcPct val="0"/>
            </a:spcBef>
            <a:spcAft>
              <a:spcPct val="35000"/>
            </a:spcAft>
            <a:buNone/>
          </a:pPr>
          <a:r>
            <a:rPr lang="en-US" sz="1700" kern="1200" dirty="0">
              <a:solidFill>
                <a:schemeClr val="bg1"/>
              </a:solidFill>
            </a:rPr>
            <a:t>Diverse Product Range</a:t>
          </a:r>
        </a:p>
        <a:p>
          <a:pPr marL="0" lvl="0" indent="0" algn="l" defTabSz="755650">
            <a:lnSpc>
              <a:spcPct val="100000"/>
            </a:lnSpc>
            <a:spcBef>
              <a:spcPct val="0"/>
            </a:spcBef>
            <a:spcAft>
              <a:spcPct val="35000"/>
            </a:spcAft>
            <a:buNone/>
          </a:pPr>
          <a:r>
            <a:rPr lang="en-US" sz="1700" kern="1200" dirty="0">
              <a:solidFill>
                <a:schemeClr val="bg1"/>
              </a:solidFill>
            </a:rPr>
            <a:t>Strong R&amp;D Investment</a:t>
          </a:r>
        </a:p>
        <a:p>
          <a:pPr marL="0" lvl="0" indent="0" algn="l" defTabSz="755650">
            <a:lnSpc>
              <a:spcPct val="100000"/>
            </a:lnSpc>
            <a:spcBef>
              <a:spcPct val="0"/>
            </a:spcBef>
            <a:spcAft>
              <a:spcPct val="35000"/>
            </a:spcAft>
            <a:buNone/>
          </a:pPr>
          <a:r>
            <a:rPr lang="en-US" sz="1700" kern="1200" dirty="0">
              <a:solidFill>
                <a:schemeClr val="bg1"/>
              </a:solidFill>
            </a:rPr>
            <a:t>Global Presence</a:t>
          </a:r>
        </a:p>
      </dsp:txBody>
      <dsp:txXfrm>
        <a:off x="9316261" y="3415"/>
        <a:ext cx="6943362" cy="1731109"/>
      </dsp:txXfrm>
    </dsp:sp>
    <dsp:sp modelId="{6A6F0A09-660F-4323-BC2C-47C0909ECE31}">
      <dsp:nvSpPr>
        <dsp:cNvPr id="0" name=""/>
        <dsp:cNvSpPr/>
      </dsp:nvSpPr>
      <dsp:spPr>
        <a:xfrm>
          <a:off x="0" y="2167302"/>
          <a:ext cx="16259624" cy="173110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C2AA28-C8B2-481B-A7CE-A1D9E6597DAC}">
      <dsp:nvSpPr>
        <dsp:cNvPr id="0" name=""/>
        <dsp:cNvSpPr/>
      </dsp:nvSpPr>
      <dsp:spPr>
        <a:xfrm>
          <a:off x="523660" y="2556801"/>
          <a:ext cx="952110" cy="95211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DBF8CA-1A24-45F8-8564-71F121E00644}">
      <dsp:nvSpPr>
        <dsp:cNvPr id="0" name=""/>
        <dsp:cNvSpPr/>
      </dsp:nvSpPr>
      <dsp:spPr>
        <a:xfrm>
          <a:off x="1999431" y="2167302"/>
          <a:ext cx="7316830" cy="17311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209" tIns="183209" rIns="183209" bIns="183209" numCol="1" spcCol="1270" anchor="ctr" anchorCtr="0">
          <a:noAutofit/>
        </a:bodyPr>
        <a:lstStyle/>
        <a:p>
          <a:pPr marL="0" lvl="0" indent="0" algn="l" defTabSz="977900">
            <a:lnSpc>
              <a:spcPct val="100000"/>
            </a:lnSpc>
            <a:spcBef>
              <a:spcPct val="0"/>
            </a:spcBef>
            <a:spcAft>
              <a:spcPct val="35000"/>
            </a:spcAft>
            <a:buNone/>
          </a:pPr>
          <a:r>
            <a:rPr lang="en-US" sz="2200" kern="1200" dirty="0">
              <a:solidFill>
                <a:schemeClr val="bg1"/>
              </a:solidFill>
            </a:rPr>
            <a:t>Weaknesses</a:t>
          </a:r>
        </a:p>
      </dsp:txBody>
      <dsp:txXfrm>
        <a:off x="1999431" y="2167302"/>
        <a:ext cx="7316830" cy="1731109"/>
      </dsp:txXfrm>
    </dsp:sp>
    <dsp:sp modelId="{C51B7F33-B6D2-4708-BCE3-3EF0661C8D03}">
      <dsp:nvSpPr>
        <dsp:cNvPr id="0" name=""/>
        <dsp:cNvSpPr/>
      </dsp:nvSpPr>
      <dsp:spPr>
        <a:xfrm>
          <a:off x="9316261" y="2167302"/>
          <a:ext cx="6943362" cy="17311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209" tIns="183209" rIns="183209" bIns="183209" numCol="1" spcCol="1270" anchor="ctr" anchorCtr="0">
          <a:noAutofit/>
        </a:bodyPr>
        <a:lstStyle/>
        <a:p>
          <a:pPr marL="0" lvl="0" indent="0" algn="l" defTabSz="755650">
            <a:lnSpc>
              <a:spcPct val="100000"/>
            </a:lnSpc>
            <a:spcBef>
              <a:spcPct val="0"/>
            </a:spcBef>
            <a:spcAft>
              <a:spcPct val="35000"/>
            </a:spcAft>
            <a:buNone/>
          </a:pPr>
          <a:r>
            <a:rPr lang="en-US" sz="1700" kern="1200" dirty="0">
              <a:solidFill>
                <a:schemeClr val="bg1"/>
              </a:solidFill>
            </a:rPr>
            <a:t>Legal Challenges</a:t>
          </a:r>
        </a:p>
        <a:p>
          <a:pPr marL="0" lvl="0" indent="0" algn="l" defTabSz="755650">
            <a:lnSpc>
              <a:spcPct val="100000"/>
            </a:lnSpc>
            <a:spcBef>
              <a:spcPct val="0"/>
            </a:spcBef>
            <a:spcAft>
              <a:spcPct val="35000"/>
            </a:spcAft>
            <a:buNone/>
          </a:pPr>
          <a:r>
            <a:rPr lang="en-US" sz="1700" kern="1200" dirty="0">
              <a:solidFill>
                <a:schemeClr val="bg1"/>
              </a:solidFill>
            </a:rPr>
            <a:t>Dependence on Smartphone Market</a:t>
          </a:r>
        </a:p>
        <a:p>
          <a:pPr marL="0" lvl="0" indent="0" algn="l" defTabSz="755650">
            <a:lnSpc>
              <a:spcPct val="100000"/>
            </a:lnSpc>
            <a:spcBef>
              <a:spcPct val="0"/>
            </a:spcBef>
            <a:spcAft>
              <a:spcPct val="35000"/>
            </a:spcAft>
            <a:buNone/>
          </a:pPr>
          <a:r>
            <a:rPr lang="en-US" sz="1700" kern="1200" dirty="0">
              <a:solidFill>
                <a:schemeClr val="bg1"/>
              </a:solidFill>
            </a:rPr>
            <a:t>Price Competition</a:t>
          </a:r>
        </a:p>
        <a:p>
          <a:pPr marL="0" lvl="0" indent="0" algn="l" defTabSz="755650">
            <a:lnSpc>
              <a:spcPct val="100000"/>
            </a:lnSpc>
            <a:spcBef>
              <a:spcPct val="0"/>
            </a:spcBef>
            <a:spcAft>
              <a:spcPct val="35000"/>
            </a:spcAft>
            <a:buNone/>
          </a:pPr>
          <a:r>
            <a:rPr lang="en-US" sz="1700" kern="1200" dirty="0">
              <a:solidFill>
                <a:schemeClr val="bg1"/>
              </a:solidFill>
            </a:rPr>
            <a:t>Complex Organizational Structure</a:t>
          </a:r>
        </a:p>
      </dsp:txBody>
      <dsp:txXfrm>
        <a:off x="9316261" y="2167302"/>
        <a:ext cx="6943362" cy="1731109"/>
      </dsp:txXfrm>
    </dsp:sp>
    <dsp:sp modelId="{A709FBF2-A392-4AEE-86EC-DC9FFEF27AE1}">
      <dsp:nvSpPr>
        <dsp:cNvPr id="0" name=""/>
        <dsp:cNvSpPr/>
      </dsp:nvSpPr>
      <dsp:spPr>
        <a:xfrm>
          <a:off x="0" y="4331188"/>
          <a:ext cx="16259624" cy="173110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4DB9772-DFB6-41C7-A9FD-DE343014AC83}">
      <dsp:nvSpPr>
        <dsp:cNvPr id="0" name=""/>
        <dsp:cNvSpPr/>
      </dsp:nvSpPr>
      <dsp:spPr>
        <a:xfrm>
          <a:off x="523660" y="4720688"/>
          <a:ext cx="952110" cy="95211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06344A-14DA-45E8-A491-C288AED1AAA0}">
      <dsp:nvSpPr>
        <dsp:cNvPr id="0" name=""/>
        <dsp:cNvSpPr/>
      </dsp:nvSpPr>
      <dsp:spPr>
        <a:xfrm>
          <a:off x="1999431" y="4331188"/>
          <a:ext cx="7316830" cy="17311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209" tIns="183209" rIns="183209" bIns="183209" numCol="1" spcCol="1270" anchor="ctr" anchorCtr="0">
          <a:noAutofit/>
        </a:bodyPr>
        <a:lstStyle/>
        <a:p>
          <a:pPr marL="0" lvl="0" indent="0" algn="l" defTabSz="977900">
            <a:lnSpc>
              <a:spcPct val="100000"/>
            </a:lnSpc>
            <a:spcBef>
              <a:spcPct val="0"/>
            </a:spcBef>
            <a:spcAft>
              <a:spcPct val="35000"/>
            </a:spcAft>
            <a:buNone/>
          </a:pPr>
          <a:r>
            <a:rPr lang="en-US" sz="2200" kern="1200" dirty="0">
              <a:solidFill>
                <a:schemeClr val="bg1"/>
              </a:solidFill>
            </a:rPr>
            <a:t>Opportunities</a:t>
          </a:r>
        </a:p>
      </dsp:txBody>
      <dsp:txXfrm>
        <a:off x="1999431" y="4331188"/>
        <a:ext cx="7316830" cy="1731109"/>
      </dsp:txXfrm>
    </dsp:sp>
    <dsp:sp modelId="{F97EC287-88F3-4191-833A-D5DAE93602D1}">
      <dsp:nvSpPr>
        <dsp:cNvPr id="0" name=""/>
        <dsp:cNvSpPr/>
      </dsp:nvSpPr>
      <dsp:spPr>
        <a:xfrm>
          <a:off x="9316261" y="4331188"/>
          <a:ext cx="6943362" cy="17311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209" tIns="183209" rIns="183209" bIns="183209" numCol="1" spcCol="1270" anchor="ctr" anchorCtr="0">
          <a:noAutofit/>
        </a:bodyPr>
        <a:lstStyle/>
        <a:p>
          <a:pPr marL="0" lvl="0" indent="0" algn="l" defTabSz="755650">
            <a:lnSpc>
              <a:spcPct val="100000"/>
            </a:lnSpc>
            <a:spcBef>
              <a:spcPct val="0"/>
            </a:spcBef>
            <a:spcAft>
              <a:spcPct val="35000"/>
            </a:spcAft>
            <a:buNone/>
          </a:pPr>
          <a:r>
            <a:rPr lang="en-US" sz="1700" kern="1200" dirty="0">
              <a:solidFill>
                <a:schemeClr val="bg1"/>
              </a:solidFill>
            </a:rPr>
            <a:t>Emerging Markets</a:t>
          </a:r>
        </a:p>
        <a:p>
          <a:pPr marL="0" lvl="0" indent="0" algn="l" defTabSz="755650">
            <a:lnSpc>
              <a:spcPct val="100000"/>
            </a:lnSpc>
            <a:spcBef>
              <a:spcPct val="0"/>
            </a:spcBef>
            <a:spcAft>
              <a:spcPct val="35000"/>
            </a:spcAft>
            <a:buNone/>
          </a:pPr>
          <a:r>
            <a:rPr lang="en-US" sz="1700" kern="1200">
              <a:solidFill>
                <a:schemeClr val="bg1"/>
              </a:solidFill>
            </a:rPr>
            <a:t>5G Technology</a:t>
          </a:r>
        </a:p>
        <a:p>
          <a:pPr marL="0" lvl="0" indent="0" algn="l" defTabSz="755650">
            <a:lnSpc>
              <a:spcPct val="100000"/>
            </a:lnSpc>
            <a:spcBef>
              <a:spcPct val="0"/>
            </a:spcBef>
            <a:spcAft>
              <a:spcPct val="35000"/>
            </a:spcAft>
            <a:buNone/>
          </a:pPr>
          <a:r>
            <a:rPr lang="en-US" sz="1700" kern="1200" dirty="0">
              <a:solidFill>
                <a:schemeClr val="bg1"/>
              </a:solidFill>
            </a:rPr>
            <a:t>Smart Home Solutions</a:t>
          </a:r>
        </a:p>
        <a:p>
          <a:pPr marL="0" lvl="0" indent="0" algn="l" defTabSz="755650">
            <a:lnSpc>
              <a:spcPct val="100000"/>
            </a:lnSpc>
            <a:spcBef>
              <a:spcPct val="0"/>
            </a:spcBef>
            <a:spcAft>
              <a:spcPct val="35000"/>
            </a:spcAft>
            <a:buNone/>
          </a:pPr>
          <a:r>
            <a:rPr lang="en-US" sz="1700" kern="1200" dirty="0">
              <a:solidFill>
                <a:schemeClr val="bg1"/>
              </a:solidFill>
            </a:rPr>
            <a:t>Sustainability Initiatives</a:t>
          </a:r>
        </a:p>
      </dsp:txBody>
      <dsp:txXfrm>
        <a:off x="9316261" y="4331188"/>
        <a:ext cx="6943362" cy="1731109"/>
      </dsp:txXfrm>
    </dsp:sp>
    <dsp:sp modelId="{793AF7B3-93FC-4E01-BA8D-627EA043FE51}">
      <dsp:nvSpPr>
        <dsp:cNvPr id="0" name=""/>
        <dsp:cNvSpPr/>
      </dsp:nvSpPr>
      <dsp:spPr>
        <a:xfrm>
          <a:off x="0" y="6495075"/>
          <a:ext cx="16259624" cy="173110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9FF2B7F-6142-48A1-87C7-9C529B0800EC}">
      <dsp:nvSpPr>
        <dsp:cNvPr id="0" name=""/>
        <dsp:cNvSpPr/>
      </dsp:nvSpPr>
      <dsp:spPr>
        <a:xfrm>
          <a:off x="523660" y="6884574"/>
          <a:ext cx="952110" cy="95211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B50733-A299-49BD-9A07-D3CB53FFEC61}">
      <dsp:nvSpPr>
        <dsp:cNvPr id="0" name=""/>
        <dsp:cNvSpPr/>
      </dsp:nvSpPr>
      <dsp:spPr>
        <a:xfrm>
          <a:off x="1999431" y="6495075"/>
          <a:ext cx="7316830" cy="17311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209" tIns="183209" rIns="183209" bIns="183209" numCol="1" spcCol="1270" anchor="ctr" anchorCtr="0">
          <a:noAutofit/>
        </a:bodyPr>
        <a:lstStyle/>
        <a:p>
          <a:pPr marL="0" lvl="0" indent="0" algn="l" defTabSz="977900">
            <a:lnSpc>
              <a:spcPct val="100000"/>
            </a:lnSpc>
            <a:spcBef>
              <a:spcPct val="0"/>
            </a:spcBef>
            <a:spcAft>
              <a:spcPct val="35000"/>
            </a:spcAft>
            <a:buNone/>
          </a:pPr>
          <a:r>
            <a:rPr lang="en-US" sz="2200" kern="1200" dirty="0">
              <a:solidFill>
                <a:schemeClr val="bg1"/>
              </a:solidFill>
            </a:rPr>
            <a:t>Threats</a:t>
          </a:r>
        </a:p>
      </dsp:txBody>
      <dsp:txXfrm>
        <a:off x="1999431" y="6495075"/>
        <a:ext cx="7316830" cy="1731109"/>
      </dsp:txXfrm>
    </dsp:sp>
    <dsp:sp modelId="{5CB4B953-31F9-4E6C-8317-82153F8017C3}">
      <dsp:nvSpPr>
        <dsp:cNvPr id="0" name=""/>
        <dsp:cNvSpPr/>
      </dsp:nvSpPr>
      <dsp:spPr>
        <a:xfrm>
          <a:off x="9316261" y="6495075"/>
          <a:ext cx="6943362" cy="17311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209" tIns="183209" rIns="183209" bIns="183209" numCol="1" spcCol="1270" anchor="ctr" anchorCtr="0">
          <a:noAutofit/>
        </a:bodyPr>
        <a:lstStyle/>
        <a:p>
          <a:pPr marL="0" lvl="0" indent="0" algn="l" defTabSz="755650">
            <a:lnSpc>
              <a:spcPct val="100000"/>
            </a:lnSpc>
            <a:spcBef>
              <a:spcPct val="0"/>
            </a:spcBef>
            <a:spcAft>
              <a:spcPct val="35000"/>
            </a:spcAft>
            <a:buNone/>
          </a:pPr>
          <a:r>
            <a:rPr lang="en-US" sz="1700" kern="1200" dirty="0">
              <a:solidFill>
                <a:schemeClr val="bg1"/>
              </a:solidFill>
            </a:rPr>
            <a:t>Intense Competition</a:t>
          </a:r>
        </a:p>
        <a:p>
          <a:pPr marL="0" lvl="0" indent="0" algn="l" defTabSz="755650">
            <a:lnSpc>
              <a:spcPct val="100000"/>
            </a:lnSpc>
            <a:spcBef>
              <a:spcPct val="0"/>
            </a:spcBef>
            <a:spcAft>
              <a:spcPct val="35000"/>
            </a:spcAft>
            <a:buNone/>
          </a:pPr>
          <a:r>
            <a:rPr lang="en-US" sz="1700" kern="1200" dirty="0">
              <a:solidFill>
                <a:schemeClr val="bg1"/>
              </a:solidFill>
            </a:rPr>
            <a:t>Rapid Technological Changes</a:t>
          </a:r>
        </a:p>
        <a:p>
          <a:pPr marL="0" lvl="0" indent="0" algn="l" defTabSz="755650">
            <a:lnSpc>
              <a:spcPct val="100000"/>
            </a:lnSpc>
            <a:spcBef>
              <a:spcPct val="0"/>
            </a:spcBef>
            <a:spcAft>
              <a:spcPct val="35000"/>
            </a:spcAft>
            <a:buNone/>
          </a:pPr>
          <a:r>
            <a:rPr lang="en-US" sz="1700" kern="1200" dirty="0">
              <a:solidFill>
                <a:schemeClr val="bg1"/>
              </a:solidFill>
            </a:rPr>
            <a:t>Economic Fluctuations</a:t>
          </a:r>
        </a:p>
        <a:p>
          <a:pPr marL="0" lvl="0" indent="0" algn="l" defTabSz="755650">
            <a:lnSpc>
              <a:spcPct val="100000"/>
            </a:lnSpc>
            <a:spcBef>
              <a:spcPct val="0"/>
            </a:spcBef>
            <a:spcAft>
              <a:spcPct val="35000"/>
            </a:spcAft>
            <a:buNone/>
          </a:pPr>
          <a:r>
            <a:rPr lang="en-US" sz="1700" kern="1200" dirty="0">
              <a:solidFill>
                <a:schemeClr val="bg1"/>
              </a:solidFill>
            </a:rPr>
            <a:t>Supply Chain Disruptions</a:t>
          </a:r>
        </a:p>
      </dsp:txBody>
      <dsp:txXfrm>
        <a:off x="9316261" y="6495075"/>
        <a:ext cx="6943362" cy="173110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0CCA3C-2308-4115-96F5-59D494CC6539}">
      <dsp:nvSpPr>
        <dsp:cNvPr id="0" name=""/>
        <dsp:cNvSpPr/>
      </dsp:nvSpPr>
      <dsp:spPr>
        <a:xfrm>
          <a:off x="17838" y="1469758"/>
          <a:ext cx="4302602" cy="1290780"/>
        </a:xfrm>
        <a:prstGeom prst="chevron">
          <a:avLst>
            <a:gd name="adj" fmla="val 3000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9376" tIns="159376" rIns="159376" bIns="159376" numCol="1" spcCol="1270" anchor="ctr" anchorCtr="0">
          <a:noAutofit/>
        </a:bodyPr>
        <a:lstStyle/>
        <a:p>
          <a:pPr marL="0" lvl="0" indent="0" algn="ctr" defTabSz="1244600">
            <a:lnSpc>
              <a:spcPct val="90000"/>
            </a:lnSpc>
            <a:spcBef>
              <a:spcPct val="0"/>
            </a:spcBef>
            <a:spcAft>
              <a:spcPct val="35000"/>
            </a:spcAft>
            <a:buNone/>
          </a:pPr>
          <a:r>
            <a:rPr lang="en-US" sz="2800" kern="1200"/>
            <a:t>Inbound Logisitcs</a:t>
          </a:r>
        </a:p>
      </dsp:txBody>
      <dsp:txXfrm>
        <a:off x="405072" y="1469758"/>
        <a:ext cx="3528134" cy="1290780"/>
      </dsp:txXfrm>
    </dsp:sp>
    <dsp:sp modelId="{6AD363CA-550C-4423-871B-3B6CC4C26652}">
      <dsp:nvSpPr>
        <dsp:cNvPr id="0" name=""/>
        <dsp:cNvSpPr/>
      </dsp:nvSpPr>
      <dsp:spPr>
        <a:xfrm>
          <a:off x="17838" y="2760539"/>
          <a:ext cx="3915368" cy="3118495"/>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9401" tIns="309401" rIns="309401" bIns="618802" numCol="1" spcCol="1270" anchor="t" anchorCtr="0">
          <a:noAutofit/>
        </a:bodyPr>
        <a:lstStyle/>
        <a:p>
          <a:pPr marL="0" lvl="0" indent="0" algn="l" defTabSz="889000">
            <a:lnSpc>
              <a:spcPct val="90000"/>
            </a:lnSpc>
            <a:spcBef>
              <a:spcPct val="0"/>
            </a:spcBef>
            <a:spcAft>
              <a:spcPct val="35000"/>
            </a:spcAft>
            <a:buNone/>
          </a:pPr>
          <a:r>
            <a:rPr lang="en-US" sz="2000" kern="1200"/>
            <a:t>Apple: relies on global network of suppliers</a:t>
          </a:r>
        </a:p>
        <a:p>
          <a:pPr marL="0" lvl="0" indent="0" algn="l" defTabSz="889000">
            <a:lnSpc>
              <a:spcPct val="90000"/>
            </a:lnSpc>
            <a:spcBef>
              <a:spcPct val="0"/>
            </a:spcBef>
            <a:spcAft>
              <a:spcPct val="35000"/>
            </a:spcAft>
            <a:buNone/>
          </a:pPr>
          <a:r>
            <a:rPr lang="en-US" sz="2000" kern="1200"/>
            <a:t>Samsung: benefits from vertically integrated supply chain</a:t>
          </a:r>
        </a:p>
      </dsp:txBody>
      <dsp:txXfrm>
        <a:off x="17838" y="2760539"/>
        <a:ext cx="3915368" cy="3118495"/>
      </dsp:txXfrm>
    </dsp:sp>
    <dsp:sp modelId="{C166697E-882E-49F8-BBEB-683D3DF60319}">
      <dsp:nvSpPr>
        <dsp:cNvPr id="0" name=""/>
        <dsp:cNvSpPr/>
      </dsp:nvSpPr>
      <dsp:spPr>
        <a:xfrm>
          <a:off x="4214911" y="1469758"/>
          <a:ext cx="4302602" cy="1290780"/>
        </a:xfrm>
        <a:prstGeom prst="chevron">
          <a:avLst>
            <a:gd name="adj" fmla="val 3000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9376" tIns="159376" rIns="159376" bIns="159376" numCol="1" spcCol="1270" anchor="ctr" anchorCtr="0">
          <a:noAutofit/>
        </a:bodyPr>
        <a:lstStyle/>
        <a:p>
          <a:pPr marL="0" lvl="0" indent="0" algn="ctr" defTabSz="1244600">
            <a:lnSpc>
              <a:spcPct val="90000"/>
            </a:lnSpc>
            <a:spcBef>
              <a:spcPct val="0"/>
            </a:spcBef>
            <a:spcAft>
              <a:spcPct val="35000"/>
            </a:spcAft>
            <a:buNone/>
          </a:pPr>
          <a:r>
            <a:rPr lang="en-US" sz="2800" kern="1200"/>
            <a:t>Operations</a:t>
          </a:r>
        </a:p>
      </dsp:txBody>
      <dsp:txXfrm>
        <a:off x="4602145" y="1469758"/>
        <a:ext cx="3528134" cy="1290780"/>
      </dsp:txXfrm>
    </dsp:sp>
    <dsp:sp modelId="{ACBE2B12-D5D0-4B54-A05D-DADFC66F159B}">
      <dsp:nvSpPr>
        <dsp:cNvPr id="0" name=""/>
        <dsp:cNvSpPr/>
      </dsp:nvSpPr>
      <dsp:spPr>
        <a:xfrm>
          <a:off x="4214911" y="2760539"/>
          <a:ext cx="3915368" cy="3118495"/>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9401" tIns="309401" rIns="309401" bIns="618802" numCol="1" spcCol="1270" anchor="t" anchorCtr="0">
          <a:noAutofit/>
        </a:bodyPr>
        <a:lstStyle/>
        <a:p>
          <a:pPr marL="0" lvl="0" indent="0" algn="l" defTabSz="889000">
            <a:lnSpc>
              <a:spcPct val="90000"/>
            </a:lnSpc>
            <a:spcBef>
              <a:spcPct val="0"/>
            </a:spcBef>
            <a:spcAft>
              <a:spcPct val="35000"/>
            </a:spcAft>
            <a:buNone/>
          </a:pPr>
          <a:r>
            <a:rPr lang="en-US" sz="2000" kern="1200"/>
            <a:t>Apple: focused on assembling products in select locations (China)</a:t>
          </a:r>
        </a:p>
        <a:p>
          <a:pPr marL="0" lvl="0" indent="0" algn="l" defTabSz="889000">
            <a:lnSpc>
              <a:spcPct val="90000"/>
            </a:lnSpc>
            <a:spcBef>
              <a:spcPct val="0"/>
            </a:spcBef>
            <a:spcAft>
              <a:spcPct val="35000"/>
            </a:spcAft>
            <a:buNone/>
          </a:pPr>
          <a:r>
            <a:rPr lang="en-US" sz="2000" kern="1200"/>
            <a:t>Samsung: operates a more diversified production model</a:t>
          </a:r>
        </a:p>
      </dsp:txBody>
      <dsp:txXfrm>
        <a:off x="4214911" y="2760539"/>
        <a:ext cx="3915368" cy="3118495"/>
      </dsp:txXfrm>
    </dsp:sp>
    <dsp:sp modelId="{E242B55F-5F99-420D-A20F-D55E040A5FFB}">
      <dsp:nvSpPr>
        <dsp:cNvPr id="0" name=""/>
        <dsp:cNvSpPr/>
      </dsp:nvSpPr>
      <dsp:spPr>
        <a:xfrm>
          <a:off x="8411983" y="1469758"/>
          <a:ext cx="4302602" cy="1290780"/>
        </a:xfrm>
        <a:prstGeom prst="chevron">
          <a:avLst>
            <a:gd name="adj" fmla="val 3000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9376" tIns="159376" rIns="159376" bIns="159376" numCol="1" spcCol="1270" anchor="ctr" anchorCtr="0">
          <a:noAutofit/>
        </a:bodyPr>
        <a:lstStyle/>
        <a:p>
          <a:pPr marL="0" lvl="0" indent="0" algn="ctr" defTabSz="1244600">
            <a:lnSpc>
              <a:spcPct val="90000"/>
            </a:lnSpc>
            <a:spcBef>
              <a:spcPct val="0"/>
            </a:spcBef>
            <a:spcAft>
              <a:spcPct val="35000"/>
            </a:spcAft>
            <a:buNone/>
          </a:pPr>
          <a:r>
            <a:rPr lang="en-US" sz="2800" kern="1200"/>
            <a:t>Outbound Logistics</a:t>
          </a:r>
        </a:p>
      </dsp:txBody>
      <dsp:txXfrm>
        <a:off x="8799217" y="1469758"/>
        <a:ext cx="3528134" cy="1290780"/>
      </dsp:txXfrm>
    </dsp:sp>
    <dsp:sp modelId="{38C5EC6C-21C5-4143-A52C-7240E6731615}">
      <dsp:nvSpPr>
        <dsp:cNvPr id="0" name=""/>
        <dsp:cNvSpPr/>
      </dsp:nvSpPr>
      <dsp:spPr>
        <a:xfrm>
          <a:off x="8411983" y="2760539"/>
          <a:ext cx="3915368" cy="3118495"/>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9401" tIns="309401" rIns="309401" bIns="618802" numCol="1" spcCol="1270" anchor="t" anchorCtr="0">
          <a:noAutofit/>
        </a:bodyPr>
        <a:lstStyle/>
        <a:p>
          <a:pPr marL="0" lvl="0" indent="0" algn="l" defTabSz="889000">
            <a:lnSpc>
              <a:spcPct val="90000"/>
            </a:lnSpc>
            <a:spcBef>
              <a:spcPct val="0"/>
            </a:spcBef>
            <a:spcAft>
              <a:spcPct val="35000"/>
            </a:spcAft>
            <a:buNone/>
          </a:pPr>
          <a:r>
            <a:rPr lang="en-US" sz="2000" kern="1200"/>
            <a:t>Apple: distributes products through a mix of direct &amp; indirect channels</a:t>
          </a:r>
        </a:p>
        <a:p>
          <a:pPr marL="0" lvl="0" indent="0" algn="l" defTabSz="889000">
            <a:lnSpc>
              <a:spcPct val="90000"/>
            </a:lnSpc>
            <a:spcBef>
              <a:spcPct val="0"/>
            </a:spcBef>
            <a:spcAft>
              <a:spcPct val="35000"/>
            </a:spcAft>
            <a:buNone/>
          </a:pPr>
          <a:r>
            <a:rPr lang="en-US" sz="2000" kern="1200"/>
            <a:t>Samsung: broad system utilizing multiple partnerships</a:t>
          </a:r>
        </a:p>
      </dsp:txBody>
      <dsp:txXfrm>
        <a:off x="8411983" y="2760539"/>
        <a:ext cx="3915368" cy="3118495"/>
      </dsp:txXfrm>
    </dsp:sp>
    <dsp:sp modelId="{A06E9C13-4489-4020-876A-320CCC0AE146}">
      <dsp:nvSpPr>
        <dsp:cNvPr id="0" name=""/>
        <dsp:cNvSpPr/>
      </dsp:nvSpPr>
      <dsp:spPr>
        <a:xfrm>
          <a:off x="12609056" y="1469758"/>
          <a:ext cx="4302602" cy="1290780"/>
        </a:xfrm>
        <a:prstGeom prst="chevron">
          <a:avLst>
            <a:gd name="adj" fmla="val 3000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9376" tIns="159376" rIns="159376" bIns="159376" numCol="1" spcCol="1270" anchor="ctr" anchorCtr="0">
          <a:noAutofit/>
        </a:bodyPr>
        <a:lstStyle/>
        <a:p>
          <a:pPr marL="0" lvl="0" indent="0" algn="ctr" defTabSz="1244600">
            <a:lnSpc>
              <a:spcPct val="90000"/>
            </a:lnSpc>
            <a:spcBef>
              <a:spcPct val="0"/>
            </a:spcBef>
            <a:spcAft>
              <a:spcPct val="35000"/>
            </a:spcAft>
            <a:buNone/>
          </a:pPr>
          <a:r>
            <a:rPr lang="en-US" sz="2800" kern="1200"/>
            <a:t>Marketing and Sales</a:t>
          </a:r>
        </a:p>
      </dsp:txBody>
      <dsp:txXfrm>
        <a:off x="12996290" y="1469758"/>
        <a:ext cx="3528134" cy="1290780"/>
      </dsp:txXfrm>
    </dsp:sp>
    <dsp:sp modelId="{09AADA5E-1F21-4456-A1AA-EE5382FE9B26}">
      <dsp:nvSpPr>
        <dsp:cNvPr id="0" name=""/>
        <dsp:cNvSpPr/>
      </dsp:nvSpPr>
      <dsp:spPr>
        <a:xfrm>
          <a:off x="12609056" y="2760539"/>
          <a:ext cx="3915368" cy="3118495"/>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9401" tIns="309401" rIns="309401" bIns="618802" numCol="1" spcCol="1270" anchor="t" anchorCtr="0">
          <a:noAutofit/>
        </a:bodyPr>
        <a:lstStyle/>
        <a:p>
          <a:pPr marL="0" lvl="0" indent="0" algn="l" defTabSz="889000">
            <a:lnSpc>
              <a:spcPct val="90000"/>
            </a:lnSpc>
            <a:spcBef>
              <a:spcPct val="0"/>
            </a:spcBef>
            <a:spcAft>
              <a:spcPct val="35000"/>
            </a:spcAft>
            <a:buNone/>
          </a:pPr>
          <a:r>
            <a:rPr lang="en-US" sz="2000" kern="1200"/>
            <a:t>Apple: Emphasizes lifestyle and product differentiation</a:t>
          </a:r>
        </a:p>
        <a:p>
          <a:pPr marL="0" lvl="0" indent="0" algn="l" defTabSz="889000">
            <a:lnSpc>
              <a:spcPct val="90000"/>
            </a:lnSpc>
            <a:spcBef>
              <a:spcPct val="0"/>
            </a:spcBef>
            <a:spcAft>
              <a:spcPct val="35000"/>
            </a:spcAft>
            <a:buNone/>
          </a:pPr>
          <a:r>
            <a:rPr lang="en-US" sz="2000" kern="1200"/>
            <a:t>Samsung: employs aggressive marketing tactic across multiple channels</a:t>
          </a:r>
        </a:p>
      </dsp:txBody>
      <dsp:txXfrm>
        <a:off x="12609056" y="2760539"/>
        <a:ext cx="3915368" cy="3118495"/>
      </dsp:txXfrm>
    </dsp:sp>
    <dsp:sp modelId="{5951460A-59F5-4B78-8F0F-53F49CC9D0C1}">
      <dsp:nvSpPr>
        <dsp:cNvPr id="0" name=""/>
        <dsp:cNvSpPr/>
      </dsp:nvSpPr>
      <dsp:spPr>
        <a:xfrm>
          <a:off x="16806128" y="1469758"/>
          <a:ext cx="4302602" cy="1290780"/>
        </a:xfrm>
        <a:prstGeom prst="chevron">
          <a:avLst>
            <a:gd name="adj" fmla="val 3000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9376" tIns="159376" rIns="159376" bIns="159376" numCol="1" spcCol="1270" anchor="ctr" anchorCtr="0">
          <a:noAutofit/>
        </a:bodyPr>
        <a:lstStyle/>
        <a:p>
          <a:pPr marL="0" lvl="0" indent="0" algn="ctr" defTabSz="1244600">
            <a:lnSpc>
              <a:spcPct val="90000"/>
            </a:lnSpc>
            <a:spcBef>
              <a:spcPct val="0"/>
            </a:spcBef>
            <a:spcAft>
              <a:spcPct val="35000"/>
            </a:spcAft>
            <a:buNone/>
          </a:pPr>
          <a:r>
            <a:rPr lang="en-US" sz="2800" kern="1200"/>
            <a:t>Service</a:t>
          </a:r>
        </a:p>
      </dsp:txBody>
      <dsp:txXfrm>
        <a:off x="17193362" y="1469758"/>
        <a:ext cx="3528134" cy="1290780"/>
      </dsp:txXfrm>
    </dsp:sp>
    <dsp:sp modelId="{AB87D13E-A94C-45E2-9A40-C53EE58D0BA6}">
      <dsp:nvSpPr>
        <dsp:cNvPr id="0" name=""/>
        <dsp:cNvSpPr/>
      </dsp:nvSpPr>
      <dsp:spPr>
        <a:xfrm>
          <a:off x="16806128" y="2760539"/>
          <a:ext cx="3915368" cy="3118495"/>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9401" tIns="309401" rIns="309401" bIns="618802" numCol="1" spcCol="1270" anchor="t" anchorCtr="0">
          <a:noAutofit/>
        </a:bodyPr>
        <a:lstStyle/>
        <a:p>
          <a:pPr marL="0" lvl="0" indent="0" algn="l" defTabSz="889000">
            <a:lnSpc>
              <a:spcPct val="90000"/>
            </a:lnSpc>
            <a:spcBef>
              <a:spcPct val="0"/>
            </a:spcBef>
            <a:spcAft>
              <a:spcPct val="35000"/>
            </a:spcAft>
            <a:buNone/>
          </a:pPr>
          <a:r>
            <a:rPr lang="en-US" sz="2000" kern="1200"/>
            <a:t>Apple: online, in-person, and phone support – plus and extensive warranty program</a:t>
          </a:r>
        </a:p>
        <a:p>
          <a:pPr marL="0" lvl="0" indent="0" algn="l" defTabSz="889000">
            <a:lnSpc>
              <a:spcPct val="90000"/>
            </a:lnSpc>
            <a:spcBef>
              <a:spcPct val="0"/>
            </a:spcBef>
            <a:spcAft>
              <a:spcPct val="35000"/>
            </a:spcAft>
            <a:buNone/>
          </a:pPr>
          <a:r>
            <a:rPr lang="en-US" sz="2000" kern="1200"/>
            <a:t>Samsung: in-store and online resources</a:t>
          </a:r>
        </a:p>
      </dsp:txBody>
      <dsp:txXfrm>
        <a:off x="16806128" y="2760539"/>
        <a:ext cx="3915368" cy="311849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95299E-95B7-4558-BB00-EF79DD5B0225}">
      <dsp:nvSpPr>
        <dsp:cNvPr id="0" name=""/>
        <dsp:cNvSpPr/>
      </dsp:nvSpPr>
      <dsp:spPr>
        <a:xfrm>
          <a:off x="810134" y="2111232"/>
          <a:ext cx="1834825" cy="183482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A0249A-9414-444D-B2E1-7602F62FB7E3}">
      <dsp:nvSpPr>
        <dsp:cNvPr id="0" name=""/>
        <dsp:cNvSpPr/>
      </dsp:nvSpPr>
      <dsp:spPr>
        <a:xfrm>
          <a:off x="1201163" y="2502261"/>
          <a:ext cx="1052768" cy="105276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CEEC714-5FD1-4EB4-AF68-9B253E6C46F1}">
      <dsp:nvSpPr>
        <dsp:cNvPr id="0" name=""/>
        <dsp:cNvSpPr/>
      </dsp:nvSpPr>
      <dsp:spPr>
        <a:xfrm>
          <a:off x="223592" y="4517561"/>
          <a:ext cx="300791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100000"/>
            </a:lnSpc>
            <a:spcBef>
              <a:spcPct val="0"/>
            </a:spcBef>
            <a:spcAft>
              <a:spcPct val="35000"/>
            </a:spcAft>
            <a:buNone/>
            <a:defRPr cap="all"/>
          </a:pPr>
          <a:r>
            <a:rPr lang="en-US" sz="1900" kern="1200"/>
            <a:t>Brand Identity Confusion</a:t>
          </a:r>
        </a:p>
      </dsp:txBody>
      <dsp:txXfrm>
        <a:off x="223592" y="4517561"/>
        <a:ext cx="3007910" cy="720000"/>
      </dsp:txXfrm>
    </dsp:sp>
    <dsp:sp modelId="{34E17EEF-5613-4746-97AC-B40C00A53498}">
      <dsp:nvSpPr>
        <dsp:cNvPr id="0" name=""/>
        <dsp:cNvSpPr/>
      </dsp:nvSpPr>
      <dsp:spPr>
        <a:xfrm>
          <a:off x="4344429" y="2111232"/>
          <a:ext cx="1834825" cy="183482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5036B83-98AE-46D0-84DA-8A47778C78D1}">
      <dsp:nvSpPr>
        <dsp:cNvPr id="0" name=""/>
        <dsp:cNvSpPr/>
      </dsp:nvSpPr>
      <dsp:spPr>
        <a:xfrm>
          <a:off x="4735458" y="2502261"/>
          <a:ext cx="1052768" cy="105276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58DC0B-E30D-4C3E-996C-BF378A372504}">
      <dsp:nvSpPr>
        <dsp:cNvPr id="0" name=""/>
        <dsp:cNvSpPr/>
      </dsp:nvSpPr>
      <dsp:spPr>
        <a:xfrm>
          <a:off x="3757887" y="4517561"/>
          <a:ext cx="300791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100000"/>
            </a:lnSpc>
            <a:spcBef>
              <a:spcPct val="0"/>
            </a:spcBef>
            <a:spcAft>
              <a:spcPct val="35000"/>
            </a:spcAft>
            <a:buNone/>
            <a:defRPr cap="all"/>
          </a:pPr>
          <a:r>
            <a:rPr lang="en-US" sz="1900" kern="1200"/>
            <a:t>Increased Competition for Market Share</a:t>
          </a:r>
        </a:p>
      </dsp:txBody>
      <dsp:txXfrm>
        <a:off x="3757887" y="4517561"/>
        <a:ext cx="3007910" cy="720000"/>
      </dsp:txXfrm>
    </dsp:sp>
    <dsp:sp modelId="{78708914-F316-4159-AB95-28FA44FD90CC}">
      <dsp:nvSpPr>
        <dsp:cNvPr id="0" name=""/>
        <dsp:cNvSpPr/>
      </dsp:nvSpPr>
      <dsp:spPr>
        <a:xfrm>
          <a:off x="7878724" y="2111232"/>
          <a:ext cx="1834825" cy="183482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4FDDF0-13E6-4E9F-8DED-98AD7784BCCB}">
      <dsp:nvSpPr>
        <dsp:cNvPr id="0" name=""/>
        <dsp:cNvSpPr/>
      </dsp:nvSpPr>
      <dsp:spPr>
        <a:xfrm>
          <a:off x="8269753" y="2502261"/>
          <a:ext cx="1052768" cy="105276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1F0D94-FD0D-4841-9B61-4886B11C8056}">
      <dsp:nvSpPr>
        <dsp:cNvPr id="0" name=""/>
        <dsp:cNvSpPr/>
      </dsp:nvSpPr>
      <dsp:spPr>
        <a:xfrm>
          <a:off x="7292182" y="4517561"/>
          <a:ext cx="300791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100000"/>
            </a:lnSpc>
            <a:spcBef>
              <a:spcPct val="0"/>
            </a:spcBef>
            <a:spcAft>
              <a:spcPct val="35000"/>
            </a:spcAft>
            <a:buNone/>
            <a:defRPr cap="all"/>
          </a:pPr>
          <a:r>
            <a:rPr lang="en-US" sz="1900" kern="1200"/>
            <a:t>Misalignment of Marketing Strategies</a:t>
          </a:r>
        </a:p>
      </dsp:txBody>
      <dsp:txXfrm>
        <a:off x="7292182" y="4517561"/>
        <a:ext cx="3007910" cy="720000"/>
      </dsp:txXfrm>
    </dsp:sp>
    <dsp:sp modelId="{7F875BE7-0ECF-42A0-9E9F-D897EA1EF4E7}">
      <dsp:nvSpPr>
        <dsp:cNvPr id="0" name=""/>
        <dsp:cNvSpPr/>
      </dsp:nvSpPr>
      <dsp:spPr>
        <a:xfrm>
          <a:off x="11413019" y="2111232"/>
          <a:ext cx="1834825" cy="183482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B49148-9DC2-47F0-AAC6-97217015123D}">
      <dsp:nvSpPr>
        <dsp:cNvPr id="0" name=""/>
        <dsp:cNvSpPr/>
      </dsp:nvSpPr>
      <dsp:spPr>
        <a:xfrm>
          <a:off x="11804048" y="2502261"/>
          <a:ext cx="1052768" cy="105276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6FF406-B02B-4604-B328-5BB6C332F7E8}">
      <dsp:nvSpPr>
        <dsp:cNvPr id="0" name=""/>
        <dsp:cNvSpPr/>
      </dsp:nvSpPr>
      <dsp:spPr>
        <a:xfrm>
          <a:off x="10826477" y="4517561"/>
          <a:ext cx="300791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100000"/>
            </a:lnSpc>
            <a:spcBef>
              <a:spcPct val="0"/>
            </a:spcBef>
            <a:spcAft>
              <a:spcPct val="35000"/>
            </a:spcAft>
            <a:buNone/>
            <a:defRPr cap="all"/>
          </a:pPr>
          <a:r>
            <a:rPr lang="en-US" sz="1900" kern="1200"/>
            <a:t>Regulatory and Public Relations Challenges</a:t>
          </a:r>
        </a:p>
      </dsp:txBody>
      <dsp:txXfrm>
        <a:off x="10826477" y="4517561"/>
        <a:ext cx="3007910" cy="720000"/>
      </dsp:txXfrm>
    </dsp:sp>
    <dsp:sp modelId="{BEC0F22D-77BE-43C1-AB97-EC887D522F81}">
      <dsp:nvSpPr>
        <dsp:cNvPr id="0" name=""/>
        <dsp:cNvSpPr/>
      </dsp:nvSpPr>
      <dsp:spPr>
        <a:xfrm>
          <a:off x="14947314" y="2111232"/>
          <a:ext cx="1834825" cy="183482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C902DD4-CD84-44A9-9997-3E0B88F26F3E}">
      <dsp:nvSpPr>
        <dsp:cNvPr id="0" name=""/>
        <dsp:cNvSpPr/>
      </dsp:nvSpPr>
      <dsp:spPr>
        <a:xfrm>
          <a:off x="15338343" y="2502261"/>
          <a:ext cx="1052768" cy="1052768"/>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D9AFAE-7902-403D-9055-DE2217DFCE53}">
      <dsp:nvSpPr>
        <dsp:cNvPr id="0" name=""/>
        <dsp:cNvSpPr/>
      </dsp:nvSpPr>
      <dsp:spPr>
        <a:xfrm>
          <a:off x="14360772" y="4517561"/>
          <a:ext cx="300791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100000"/>
            </a:lnSpc>
            <a:spcBef>
              <a:spcPct val="0"/>
            </a:spcBef>
            <a:spcAft>
              <a:spcPct val="35000"/>
            </a:spcAft>
            <a:buNone/>
            <a:defRPr cap="all"/>
          </a:pPr>
          <a:r>
            <a:rPr lang="en-US" sz="1900" kern="1200"/>
            <a:t>Operational Complexity</a:t>
          </a:r>
        </a:p>
      </dsp:txBody>
      <dsp:txXfrm>
        <a:off x="14360772" y="4517561"/>
        <a:ext cx="3007910" cy="720000"/>
      </dsp:txXfrm>
    </dsp:sp>
    <dsp:sp modelId="{F2A7B8EF-1FDA-4076-9E52-A1AD1480CB84}">
      <dsp:nvSpPr>
        <dsp:cNvPr id="0" name=""/>
        <dsp:cNvSpPr/>
      </dsp:nvSpPr>
      <dsp:spPr>
        <a:xfrm>
          <a:off x="18481609" y="2111232"/>
          <a:ext cx="1834825" cy="183482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187F81B-089C-47D9-B679-AB99F8D61155}">
      <dsp:nvSpPr>
        <dsp:cNvPr id="0" name=""/>
        <dsp:cNvSpPr/>
      </dsp:nvSpPr>
      <dsp:spPr>
        <a:xfrm>
          <a:off x="18872638" y="2502261"/>
          <a:ext cx="1052768" cy="1052768"/>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82EC622-4407-4590-BE1C-3675C111298F}">
      <dsp:nvSpPr>
        <dsp:cNvPr id="0" name=""/>
        <dsp:cNvSpPr/>
      </dsp:nvSpPr>
      <dsp:spPr>
        <a:xfrm>
          <a:off x="17895067" y="4517561"/>
          <a:ext cx="300791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100000"/>
            </a:lnSpc>
            <a:spcBef>
              <a:spcPct val="0"/>
            </a:spcBef>
            <a:spcAft>
              <a:spcPct val="35000"/>
            </a:spcAft>
            <a:buNone/>
            <a:defRPr cap="all"/>
          </a:pPr>
          <a:r>
            <a:rPr lang="en-US" sz="1900" kern="1200"/>
            <a:t>Innovation Stagnation</a:t>
          </a:r>
        </a:p>
      </dsp:txBody>
      <dsp:txXfrm>
        <a:off x="17895067" y="4517561"/>
        <a:ext cx="3007910" cy="7200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7B19CC-A5DE-4CCB-B8DF-4752C9958487}">
      <dsp:nvSpPr>
        <dsp:cNvPr id="0" name=""/>
        <dsp:cNvSpPr/>
      </dsp:nvSpPr>
      <dsp:spPr>
        <a:xfrm>
          <a:off x="4225314" y="574"/>
          <a:ext cx="16901256" cy="775068"/>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7931" tIns="196867" rIns="327931" bIns="196867" numCol="1" spcCol="1270" anchor="ctr" anchorCtr="0">
          <a:noAutofit/>
        </a:bodyPr>
        <a:lstStyle/>
        <a:p>
          <a:pPr marL="0" lvl="0" indent="0" algn="l" defTabSz="1066800">
            <a:lnSpc>
              <a:spcPct val="90000"/>
            </a:lnSpc>
            <a:spcBef>
              <a:spcPct val="0"/>
            </a:spcBef>
            <a:spcAft>
              <a:spcPct val="35000"/>
            </a:spcAft>
            <a:buNone/>
          </a:pPr>
          <a:r>
            <a:rPr lang="en-US" sz="2400" kern="1200"/>
            <a:t>Align Business Objectives</a:t>
          </a:r>
        </a:p>
      </dsp:txBody>
      <dsp:txXfrm>
        <a:off x="4225314" y="574"/>
        <a:ext cx="16901256" cy="775068"/>
      </dsp:txXfrm>
    </dsp:sp>
    <dsp:sp modelId="{4C9091F2-BAAA-4D5A-8FD9-226A4F49B770}">
      <dsp:nvSpPr>
        <dsp:cNvPr id="0" name=""/>
        <dsp:cNvSpPr/>
      </dsp:nvSpPr>
      <dsp:spPr>
        <a:xfrm>
          <a:off x="0" y="574"/>
          <a:ext cx="4225314" cy="775068"/>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590" tIns="76560" rIns="223590" bIns="76560" numCol="1" spcCol="1270" anchor="ctr" anchorCtr="0">
          <a:noAutofit/>
        </a:bodyPr>
        <a:lstStyle/>
        <a:p>
          <a:pPr marL="0" lvl="0" indent="0" algn="ctr" defTabSz="1244600">
            <a:lnSpc>
              <a:spcPct val="90000"/>
            </a:lnSpc>
            <a:spcBef>
              <a:spcPct val="0"/>
            </a:spcBef>
            <a:spcAft>
              <a:spcPct val="35000"/>
            </a:spcAft>
            <a:buNone/>
          </a:pPr>
          <a:r>
            <a:rPr lang="en-US" sz="2800" kern="1200"/>
            <a:t>Align</a:t>
          </a:r>
        </a:p>
      </dsp:txBody>
      <dsp:txXfrm>
        <a:off x="0" y="574"/>
        <a:ext cx="4225314" cy="775068"/>
      </dsp:txXfrm>
    </dsp:sp>
    <dsp:sp modelId="{502B2B23-A024-48E4-A07B-3C0E15F8DC17}">
      <dsp:nvSpPr>
        <dsp:cNvPr id="0" name=""/>
        <dsp:cNvSpPr/>
      </dsp:nvSpPr>
      <dsp:spPr>
        <a:xfrm>
          <a:off x="4225314" y="822146"/>
          <a:ext cx="16901256" cy="775068"/>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7931" tIns="196867" rIns="327931" bIns="196867" numCol="1" spcCol="1270" anchor="ctr" anchorCtr="0">
          <a:noAutofit/>
        </a:bodyPr>
        <a:lstStyle/>
        <a:p>
          <a:pPr marL="0" lvl="0" indent="0" algn="l" defTabSz="1066800">
            <a:lnSpc>
              <a:spcPct val="90000"/>
            </a:lnSpc>
            <a:spcBef>
              <a:spcPct val="0"/>
            </a:spcBef>
            <a:spcAft>
              <a:spcPct val="35000"/>
            </a:spcAft>
            <a:buNone/>
          </a:pPr>
          <a:r>
            <a:rPr lang="en-US" sz="2400" kern="1200"/>
            <a:t>Conduct Thorough Due Diligence</a:t>
          </a:r>
        </a:p>
      </dsp:txBody>
      <dsp:txXfrm>
        <a:off x="4225314" y="822146"/>
        <a:ext cx="16901256" cy="775068"/>
      </dsp:txXfrm>
    </dsp:sp>
    <dsp:sp modelId="{0A4241AC-2FE1-417B-868A-D7107FAC3DEB}">
      <dsp:nvSpPr>
        <dsp:cNvPr id="0" name=""/>
        <dsp:cNvSpPr/>
      </dsp:nvSpPr>
      <dsp:spPr>
        <a:xfrm>
          <a:off x="0" y="822146"/>
          <a:ext cx="4225314" cy="775068"/>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590" tIns="76560" rIns="223590" bIns="76560" numCol="1" spcCol="1270" anchor="ctr" anchorCtr="0">
          <a:noAutofit/>
        </a:bodyPr>
        <a:lstStyle/>
        <a:p>
          <a:pPr marL="0" lvl="0" indent="0" algn="ctr" defTabSz="1244600">
            <a:lnSpc>
              <a:spcPct val="90000"/>
            </a:lnSpc>
            <a:spcBef>
              <a:spcPct val="0"/>
            </a:spcBef>
            <a:spcAft>
              <a:spcPct val="35000"/>
            </a:spcAft>
            <a:buNone/>
          </a:pPr>
          <a:r>
            <a:rPr lang="en-US" sz="2800" kern="1200"/>
            <a:t>Conduct</a:t>
          </a:r>
        </a:p>
      </dsp:txBody>
      <dsp:txXfrm>
        <a:off x="0" y="822146"/>
        <a:ext cx="4225314" cy="775068"/>
      </dsp:txXfrm>
    </dsp:sp>
    <dsp:sp modelId="{B7ABFE16-2229-4216-A421-A28A02183ABE}">
      <dsp:nvSpPr>
        <dsp:cNvPr id="0" name=""/>
        <dsp:cNvSpPr/>
      </dsp:nvSpPr>
      <dsp:spPr>
        <a:xfrm>
          <a:off x="4225314" y="1643718"/>
          <a:ext cx="16901256" cy="775068"/>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7931" tIns="196867" rIns="327931" bIns="196867" numCol="1" spcCol="1270" anchor="ctr" anchorCtr="0">
          <a:noAutofit/>
        </a:bodyPr>
        <a:lstStyle/>
        <a:p>
          <a:pPr marL="0" lvl="0" indent="0" algn="l" defTabSz="1066800">
            <a:lnSpc>
              <a:spcPct val="90000"/>
            </a:lnSpc>
            <a:spcBef>
              <a:spcPct val="0"/>
            </a:spcBef>
            <a:spcAft>
              <a:spcPct val="35000"/>
            </a:spcAft>
            <a:buNone/>
          </a:pPr>
          <a:r>
            <a:rPr lang="en-US" sz="2400" kern="1200"/>
            <a:t>Integrate Value Chains</a:t>
          </a:r>
        </a:p>
      </dsp:txBody>
      <dsp:txXfrm>
        <a:off x="4225314" y="1643718"/>
        <a:ext cx="16901256" cy="775068"/>
      </dsp:txXfrm>
    </dsp:sp>
    <dsp:sp modelId="{546FEA5C-ECBB-4047-A6FC-9A3A01D27326}">
      <dsp:nvSpPr>
        <dsp:cNvPr id="0" name=""/>
        <dsp:cNvSpPr/>
      </dsp:nvSpPr>
      <dsp:spPr>
        <a:xfrm>
          <a:off x="0" y="1643718"/>
          <a:ext cx="4225314" cy="775068"/>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590" tIns="76560" rIns="223590" bIns="76560" numCol="1" spcCol="1270" anchor="ctr" anchorCtr="0">
          <a:noAutofit/>
        </a:bodyPr>
        <a:lstStyle/>
        <a:p>
          <a:pPr marL="0" lvl="0" indent="0" algn="ctr" defTabSz="1244600">
            <a:lnSpc>
              <a:spcPct val="90000"/>
            </a:lnSpc>
            <a:spcBef>
              <a:spcPct val="0"/>
            </a:spcBef>
            <a:spcAft>
              <a:spcPct val="35000"/>
            </a:spcAft>
            <a:buNone/>
          </a:pPr>
          <a:r>
            <a:rPr lang="en-US" sz="2800" kern="1200"/>
            <a:t>Integrate</a:t>
          </a:r>
        </a:p>
      </dsp:txBody>
      <dsp:txXfrm>
        <a:off x="0" y="1643718"/>
        <a:ext cx="4225314" cy="775068"/>
      </dsp:txXfrm>
    </dsp:sp>
    <dsp:sp modelId="{AD823D14-B21D-4A15-B5B4-984B0A19D000}">
      <dsp:nvSpPr>
        <dsp:cNvPr id="0" name=""/>
        <dsp:cNvSpPr/>
      </dsp:nvSpPr>
      <dsp:spPr>
        <a:xfrm>
          <a:off x="4225314" y="2465290"/>
          <a:ext cx="16901256" cy="775068"/>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7931" tIns="196867" rIns="327931" bIns="196867" numCol="1" spcCol="1270" anchor="ctr" anchorCtr="0">
          <a:noAutofit/>
        </a:bodyPr>
        <a:lstStyle/>
        <a:p>
          <a:pPr marL="0" lvl="0" indent="0" algn="l" defTabSz="1066800">
            <a:lnSpc>
              <a:spcPct val="90000"/>
            </a:lnSpc>
            <a:spcBef>
              <a:spcPct val="0"/>
            </a:spcBef>
            <a:spcAft>
              <a:spcPct val="35000"/>
            </a:spcAft>
            <a:buNone/>
          </a:pPr>
          <a:r>
            <a:rPr lang="en-US" sz="2400" kern="1200"/>
            <a:t>Enhance Product and Service Offerings</a:t>
          </a:r>
        </a:p>
      </dsp:txBody>
      <dsp:txXfrm>
        <a:off x="4225314" y="2465290"/>
        <a:ext cx="16901256" cy="775068"/>
      </dsp:txXfrm>
    </dsp:sp>
    <dsp:sp modelId="{32AFA60E-D691-444D-9000-D08D4145FAF6}">
      <dsp:nvSpPr>
        <dsp:cNvPr id="0" name=""/>
        <dsp:cNvSpPr/>
      </dsp:nvSpPr>
      <dsp:spPr>
        <a:xfrm>
          <a:off x="0" y="2465290"/>
          <a:ext cx="4225314" cy="775068"/>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590" tIns="76560" rIns="223590" bIns="76560" numCol="1" spcCol="1270" anchor="ctr" anchorCtr="0">
          <a:noAutofit/>
        </a:bodyPr>
        <a:lstStyle/>
        <a:p>
          <a:pPr marL="0" lvl="0" indent="0" algn="ctr" defTabSz="1244600">
            <a:lnSpc>
              <a:spcPct val="90000"/>
            </a:lnSpc>
            <a:spcBef>
              <a:spcPct val="0"/>
            </a:spcBef>
            <a:spcAft>
              <a:spcPct val="35000"/>
            </a:spcAft>
            <a:buNone/>
          </a:pPr>
          <a:r>
            <a:rPr lang="en-US" sz="2800" kern="1200"/>
            <a:t>Enhance</a:t>
          </a:r>
        </a:p>
      </dsp:txBody>
      <dsp:txXfrm>
        <a:off x="0" y="2465290"/>
        <a:ext cx="4225314" cy="775068"/>
      </dsp:txXfrm>
    </dsp:sp>
    <dsp:sp modelId="{77FAD2AA-A2E4-4990-9E90-7916BD1E1E03}">
      <dsp:nvSpPr>
        <dsp:cNvPr id="0" name=""/>
        <dsp:cNvSpPr/>
      </dsp:nvSpPr>
      <dsp:spPr>
        <a:xfrm>
          <a:off x="4225314" y="3286862"/>
          <a:ext cx="16901256" cy="775068"/>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7931" tIns="196867" rIns="327931" bIns="196867" numCol="1" spcCol="1270" anchor="ctr" anchorCtr="0">
          <a:noAutofit/>
        </a:bodyPr>
        <a:lstStyle/>
        <a:p>
          <a:pPr marL="0" lvl="0" indent="0" algn="l" defTabSz="1066800">
            <a:lnSpc>
              <a:spcPct val="90000"/>
            </a:lnSpc>
            <a:spcBef>
              <a:spcPct val="0"/>
            </a:spcBef>
            <a:spcAft>
              <a:spcPct val="35000"/>
            </a:spcAft>
            <a:buNone/>
          </a:pPr>
          <a:r>
            <a:rPr lang="en-US" sz="2400" kern="1200"/>
            <a:t>Leverage Technology</a:t>
          </a:r>
        </a:p>
      </dsp:txBody>
      <dsp:txXfrm>
        <a:off x="4225314" y="3286862"/>
        <a:ext cx="16901256" cy="775068"/>
      </dsp:txXfrm>
    </dsp:sp>
    <dsp:sp modelId="{E97D46D2-2957-4DA2-8A1E-C1975C4CB10F}">
      <dsp:nvSpPr>
        <dsp:cNvPr id="0" name=""/>
        <dsp:cNvSpPr/>
      </dsp:nvSpPr>
      <dsp:spPr>
        <a:xfrm>
          <a:off x="0" y="3286862"/>
          <a:ext cx="4225314" cy="775068"/>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590" tIns="76560" rIns="223590" bIns="76560" numCol="1" spcCol="1270" anchor="ctr" anchorCtr="0">
          <a:noAutofit/>
        </a:bodyPr>
        <a:lstStyle/>
        <a:p>
          <a:pPr marL="0" lvl="0" indent="0" algn="ctr" defTabSz="1244600">
            <a:lnSpc>
              <a:spcPct val="90000"/>
            </a:lnSpc>
            <a:spcBef>
              <a:spcPct val="0"/>
            </a:spcBef>
            <a:spcAft>
              <a:spcPct val="35000"/>
            </a:spcAft>
            <a:buNone/>
          </a:pPr>
          <a:r>
            <a:rPr lang="en-US" sz="2800" kern="1200"/>
            <a:t>Leverage</a:t>
          </a:r>
        </a:p>
      </dsp:txBody>
      <dsp:txXfrm>
        <a:off x="0" y="3286862"/>
        <a:ext cx="4225314" cy="775068"/>
      </dsp:txXfrm>
    </dsp:sp>
    <dsp:sp modelId="{9A0DCF17-E443-4D62-A2BC-BE60BCEB0728}">
      <dsp:nvSpPr>
        <dsp:cNvPr id="0" name=""/>
        <dsp:cNvSpPr/>
      </dsp:nvSpPr>
      <dsp:spPr>
        <a:xfrm>
          <a:off x="4225314" y="4108435"/>
          <a:ext cx="16901256" cy="775068"/>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7931" tIns="196867" rIns="327931" bIns="196867" numCol="1" spcCol="1270" anchor="ctr" anchorCtr="0">
          <a:noAutofit/>
        </a:bodyPr>
        <a:lstStyle/>
        <a:p>
          <a:pPr marL="0" lvl="0" indent="0" algn="l" defTabSz="1066800">
            <a:lnSpc>
              <a:spcPct val="90000"/>
            </a:lnSpc>
            <a:spcBef>
              <a:spcPct val="0"/>
            </a:spcBef>
            <a:spcAft>
              <a:spcPct val="35000"/>
            </a:spcAft>
            <a:buNone/>
          </a:pPr>
          <a:r>
            <a:rPr lang="en-US" sz="2400" kern="1200"/>
            <a:t>Foster Cultural Integration</a:t>
          </a:r>
        </a:p>
      </dsp:txBody>
      <dsp:txXfrm>
        <a:off x="4225314" y="4108435"/>
        <a:ext cx="16901256" cy="775068"/>
      </dsp:txXfrm>
    </dsp:sp>
    <dsp:sp modelId="{4A99C367-67AC-4267-AD64-86FD2F2AE640}">
      <dsp:nvSpPr>
        <dsp:cNvPr id="0" name=""/>
        <dsp:cNvSpPr/>
      </dsp:nvSpPr>
      <dsp:spPr>
        <a:xfrm>
          <a:off x="0" y="4108435"/>
          <a:ext cx="4225314" cy="775068"/>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590" tIns="76560" rIns="223590" bIns="76560" numCol="1" spcCol="1270" anchor="ctr" anchorCtr="0">
          <a:noAutofit/>
        </a:bodyPr>
        <a:lstStyle/>
        <a:p>
          <a:pPr marL="0" lvl="0" indent="0" algn="ctr" defTabSz="1244600">
            <a:lnSpc>
              <a:spcPct val="90000"/>
            </a:lnSpc>
            <a:spcBef>
              <a:spcPct val="0"/>
            </a:spcBef>
            <a:spcAft>
              <a:spcPct val="35000"/>
            </a:spcAft>
            <a:buNone/>
          </a:pPr>
          <a:r>
            <a:rPr lang="en-US" sz="2800" kern="1200"/>
            <a:t>Foster</a:t>
          </a:r>
        </a:p>
      </dsp:txBody>
      <dsp:txXfrm>
        <a:off x="0" y="4108435"/>
        <a:ext cx="4225314" cy="775068"/>
      </dsp:txXfrm>
    </dsp:sp>
    <dsp:sp modelId="{53A726E3-C5C0-48F2-BD44-F4DE582A93B8}">
      <dsp:nvSpPr>
        <dsp:cNvPr id="0" name=""/>
        <dsp:cNvSpPr/>
      </dsp:nvSpPr>
      <dsp:spPr>
        <a:xfrm>
          <a:off x="4225314" y="4930007"/>
          <a:ext cx="16901256" cy="775068"/>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7931" tIns="196867" rIns="327931" bIns="196867" numCol="1" spcCol="1270" anchor="ctr" anchorCtr="0">
          <a:noAutofit/>
        </a:bodyPr>
        <a:lstStyle/>
        <a:p>
          <a:pPr marL="0" lvl="0" indent="0" algn="l" defTabSz="1066800">
            <a:lnSpc>
              <a:spcPct val="90000"/>
            </a:lnSpc>
            <a:spcBef>
              <a:spcPct val="0"/>
            </a:spcBef>
            <a:spcAft>
              <a:spcPct val="35000"/>
            </a:spcAft>
            <a:buNone/>
          </a:pPr>
          <a:r>
            <a:rPr lang="en-US" sz="2400" kern="1200"/>
            <a:t>Implement Change Management Strategies</a:t>
          </a:r>
        </a:p>
      </dsp:txBody>
      <dsp:txXfrm>
        <a:off x="4225314" y="4930007"/>
        <a:ext cx="16901256" cy="775068"/>
      </dsp:txXfrm>
    </dsp:sp>
    <dsp:sp modelId="{B77AC90D-A1D6-4762-8258-BA024017D3BE}">
      <dsp:nvSpPr>
        <dsp:cNvPr id="0" name=""/>
        <dsp:cNvSpPr/>
      </dsp:nvSpPr>
      <dsp:spPr>
        <a:xfrm>
          <a:off x="0" y="4930007"/>
          <a:ext cx="4225314" cy="775068"/>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590" tIns="76560" rIns="223590" bIns="76560" numCol="1" spcCol="1270" anchor="ctr" anchorCtr="0">
          <a:noAutofit/>
        </a:bodyPr>
        <a:lstStyle/>
        <a:p>
          <a:pPr marL="0" lvl="0" indent="0" algn="ctr" defTabSz="1244600">
            <a:lnSpc>
              <a:spcPct val="90000"/>
            </a:lnSpc>
            <a:spcBef>
              <a:spcPct val="0"/>
            </a:spcBef>
            <a:spcAft>
              <a:spcPct val="35000"/>
            </a:spcAft>
            <a:buNone/>
          </a:pPr>
          <a:r>
            <a:rPr lang="en-US" sz="2800" kern="1200"/>
            <a:t>Implement</a:t>
          </a:r>
        </a:p>
      </dsp:txBody>
      <dsp:txXfrm>
        <a:off x="0" y="4930007"/>
        <a:ext cx="4225314" cy="775068"/>
      </dsp:txXfrm>
    </dsp:sp>
    <dsp:sp modelId="{D235654F-44DF-47BD-A4B0-726A9374DAE2}">
      <dsp:nvSpPr>
        <dsp:cNvPr id="0" name=""/>
        <dsp:cNvSpPr/>
      </dsp:nvSpPr>
      <dsp:spPr>
        <a:xfrm>
          <a:off x="4225314" y="5751579"/>
          <a:ext cx="16901256" cy="775068"/>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7931" tIns="196867" rIns="327931" bIns="196867" numCol="1" spcCol="1270" anchor="ctr" anchorCtr="0">
          <a:noAutofit/>
        </a:bodyPr>
        <a:lstStyle/>
        <a:p>
          <a:pPr marL="0" lvl="0" indent="0" algn="l" defTabSz="1066800">
            <a:lnSpc>
              <a:spcPct val="90000"/>
            </a:lnSpc>
            <a:spcBef>
              <a:spcPct val="0"/>
            </a:spcBef>
            <a:spcAft>
              <a:spcPct val="35000"/>
            </a:spcAft>
            <a:buNone/>
          </a:pPr>
          <a:r>
            <a:rPr lang="en-US" sz="2400" kern="1200"/>
            <a:t>Establish Clear Communication Channels</a:t>
          </a:r>
        </a:p>
      </dsp:txBody>
      <dsp:txXfrm>
        <a:off x="4225314" y="5751579"/>
        <a:ext cx="16901256" cy="775068"/>
      </dsp:txXfrm>
    </dsp:sp>
    <dsp:sp modelId="{F554EE81-83E7-4D03-9EB0-48FBD3FEFCD2}">
      <dsp:nvSpPr>
        <dsp:cNvPr id="0" name=""/>
        <dsp:cNvSpPr/>
      </dsp:nvSpPr>
      <dsp:spPr>
        <a:xfrm>
          <a:off x="0" y="5751579"/>
          <a:ext cx="4225314" cy="775068"/>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590" tIns="76560" rIns="223590" bIns="76560" numCol="1" spcCol="1270" anchor="ctr" anchorCtr="0">
          <a:noAutofit/>
        </a:bodyPr>
        <a:lstStyle/>
        <a:p>
          <a:pPr marL="0" lvl="0" indent="0" algn="ctr" defTabSz="1244600">
            <a:lnSpc>
              <a:spcPct val="90000"/>
            </a:lnSpc>
            <a:spcBef>
              <a:spcPct val="0"/>
            </a:spcBef>
            <a:spcAft>
              <a:spcPct val="35000"/>
            </a:spcAft>
            <a:buNone/>
          </a:pPr>
          <a:r>
            <a:rPr lang="en-US" sz="2800" kern="1200"/>
            <a:t>Establish</a:t>
          </a:r>
        </a:p>
      </dsp:txBody>
      <dsp:txXfrm>
        <a:off x="0" y="5751579"/>
        <a:ext cx="4225314" cy="775068"/>
      </dsp:txXfrm>
    </dsp:sp>
    <dsp:sp modelId="{93732792-058D-4941-9EAB-04C3C02E8F25}">
      <dsp:nvSpPr>
        <dsp:cNvPr id="0" name=""/>
        <dsp:cNvSpPr/>
      </dsp:nvSpPr>
      <dsp:spPr>
        <a:xfrm>
          <a:off x="4225314" y="6573151"/>
          <a:ext cx="16901256" cy="775068"/>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7931" tIns="196867" rIns="327931" bIns="196867" numCol="1" spcCol="1270" anchor="ctr" anchorCtr="0">
          <a:noAutofit/>
        </a:bodyPr>
        <a:lstStyle/>
        <a:p>
          <a:pPr marL="0" lvl="0" indent="0" algn="l" defTabSz="1066800">
            <a:lnSpc>
              <a:spcPct val="90000"/>
            </a:lnSpc>
            <a:spcBef>
              <a:spcPct val="0"/>
            </a:spcBef>
            <a:spcAft>
              <a:spcPct val="35000"/>
            </a:spcAft>
            <a:buNone/>
          </a:pPr>
          <a:r>
            <a:rPr lang="en-US" sz="2400" kern="1200"/>
            <a:t>Measure Performance and Adjust</a:t>
          </a:r>
        </a:p>
      </dsp:txBody>
      <dsp:txXfrm>
        <a:off x="4225314" y="6573151"/>
        <a:ext cx="16901256" cy="775068"/>
      </dsp:txXfrm>
    </dsp:sp>
    <dsp:sp modelId="{D3A3CAD0-34E9-4B19-B694-0B439CBB656C}">
      <dsp:nvSpPr>
        <dsp:cNvPr id="0" name=""/>
        <dsp:cNvSpPr/>
      </dsp:nvSpPr>
      <dsp:spPr>
        <a:xfrm>
          <a:off x="0" y="6573151"/>
          <a:ext cx="4225314" cy="775068"/>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590" tIns="76560" rIns="223590" bIns="76560" numCol="1" spcCol="1270" anchor="ctr" anchorCtr="0">
          <a:noAutofit/>
        </a:bodyPr>
        <a:lstStyle/>
        <a:p>
          <a:pPr marL="0" lvl="0" indent="0" algn="ctr" defTabSz="1244600">
            <a:lnSpc>
              <a:spcPct val="90000"/>
            </a:lnSpc>
            <a:spcBef>
              <a:spcPct val="0"/>
            </a:spcBef>
            <a:spcAft>
              <a:spcPct val="35000"/>
            </a:spcAft>
            <a:buNone/>
          </a:pPr>
          <a:r>
            <a:rPr lang="en-US" sz="2800" kern="1200"/>
            <a:t>Measure</a:t>
          </a:r>
        </a:p>
      </dsp:txBody>
      <dsp:txXfrm>
        <a:off x="0" y="6573151"/>
        <a:ext cx="4225314" cy="77506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1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6/7/layout/ChevronBlockProcess">
  <dgm:title val="Chevron Block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28"/>
      <dgm:constr type="primFontSz" for="des" forName="desTx" refType="primFontSz" refFor="des" refForName="parTx" op="lte" fact="0.75"/>
      <dgm:constr type="h" for="des" forName="desTx" op="equ"/>
      <dgm:constr type="w" for="ch" forName="space" refType="w" op="equ" fact="-0.005"/>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91"/>
              <dgm:constr type="t" for="ch" forName="desTx" refType="h" refFor="ch" refForName="parTx"/>
            </dgm:constrLst>
          </dgm:if>
          <dgm:else name="Name9">
            <dgm:constrLst>
              <dgm:constr type="l" for="ch" forName="parTx"/>
              <dgm:constr type="w" for="ch" forName="parTx" refType="w"/>
              <dgm:constr type="t" for="ch" forName="parTx"/>
              <dgm:constr type="l" for="ch" forName="desTx" refType="w" fact="0.09"/>
              <dgm:constr type="w" for="ch" forName="desTx" refType="w" refFor="ch" refForName="parTx" fact="0.91"/>
              <dgm:constr type="t" for="ch" forName="desTx" refType="h" refFor="ch" refForName="parTx"/>
            </dgm:constrLst>
          </dgm:else>
        </dgm:choose>
        <dgm:ruleLst>
          <dgm:rule type="h" val="INF" fact="NaN" max="NaN"/>
        </dgm:ruleLst>
        <dgm:layoutNode name="parTx" styleLbl="alignNode1">
          <dgm:varLst>
            <dgm:chMax val="0"/>
            <dgm:chPref val="0"/>
          </dgm:varLst>
          <dgm:alg type="tx"/>
          <dgm:choose name="Name10">
            <dgm:if name="Name11" func="var" arg="dir" op="equ" val="norm">
              <dgm:shape xmlns:r="http://schemas.openxmlformats.org/officeDocument/2006/relationships" type="chevron" r:blip="">
                <dgm:adjLst>
                  <dgm:adj idx="1" val="0.3"/>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3"/>
                <dgm:constr type="h"/>
                <dgm:constr type="tMarg" refType="w" fact="0.105"/>
                <dgm:constr type="bMarg" refType="w" fact="0.105"/>
                <dgm:constr type="lMarg" refType="w" fact="0.105"/>
                <dgm:constr type="rMarg" refType="w" fact="0.105"/>
              </dgm:constrLst>
            </dgm:if>
            <dgm:else name="Name15">
              <dgm:constrLst>
                <dgm:constr type="h" refType="w" op="lte" fact="0.3"/>
                <dgm:constr type="h"/>
                <dgm:constr type="tMarg" refType="w" fact="0.105"/>
                <dgm:constr type="bMarg" refType="w" fact="0.105"/>
                <dgm:constr type="lMarg" refType="w" fact="0.105"/>
                <dgm:constr type="rMarg" refType="w" fact="0.105"/>
              </dgm:constrLst>
            </dgm:else>
          </dgm:choose>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0"/>
            <dgm:constr type="tMarg" refType="w" fact="0.224"/>
            <dgm:constr type="bMarg" refType="w" fact="0.448"/>
            <dgm:constr type="lMarg" refType="w" fact="0.224"/>
            <dgm:constr type="rMarg" refType="w" fact="0.224"/>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9.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6349"/>
            <a:ext cx="24384000" cy="10407650"/>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1620002" y="2898295"/>
            <a:ext cx="21144000" cy="5942102"/>
          </a:xfrm>
        </p:spPr>
        <p:txBody>
          <a:bodyPr/>
          <a:lstStyle>
            <a:lvl1pPr>
              <a:defRPr sz="10800"/>
            </a:lvl1pPr>
          </a:lstStyle>
          <a:p>
            <a:r>
              <a:rPr lang="en-US"/>
              <a:t>Click to edit Master title style</a:t>
            </a:r>
            <a:endParaRPr lang="en-US" dirty="0"/>
          </a:p>
        </p:txBody>
      </p:sp>
      <p:sp>
        <p:nvSpPr>
          <p:cNvPr id="3" name="Subtitle 2"/>
          <p:cNvSpPr>
            <a:spLocks noGrp="1"/>
          </p:cNvSpPr>
          <p:nvPr>
            <p:ph type="subTitle" idx="1"/>
          </p:nvPr>
        </p:nvSpPr>
        <p:spPr>
          <a:xfrm>
            <a:off x="1620002" y="10561694"/>
            <a:ext cx="21144000" cy="869948"/>
          </a:xfrm>
        </p:spPr>
        <p:txBody>
          <a:bodyPr anchor="t"/>
          <a:lstStyle>
            <a:lvl1pPr marL="0" indent="0" algn="l">
              <a:buNone/>
              <a:defRPr>
                <a:solidFill>
                  <a:schemeClr val="tx1"/>
                </a:solidFill>
              </a:defRPr>
            </a:lvl1pPr>
            <a:lvl2pPr marL="914400" indent="0" algn="ctr">
              <a:buNone/>
              <a:defRPr>
                <a:solidFill>
                  <a:schemeClr val="tx1">
                    <a:tint val="75000"/>
                  </a:schemeClr>
                </a:solidFill>
              </a:defRPr>
            </a:lvl2pPr>
            <a:lvl3pPr marL="1828800" indent="0" algn="ctr">
              <a:buNone/>
              <a:defRPr>
                <a:solidFill>
                  <a:schemeClr val="tx1">
                    <a:tint val="75000"/>
                  </a:schemeClr>
                </a:solidFill>
              </a:defRPr>
            </a:lvl3pPr>
            <a:lvl4pPr marL="2743200" indent="0" algn="ctr">
              <a:buNone/>
              <a:defRPr>
                <a:solidFill>
                  <a:schemeClr val="tx1">
                    <a:tint val="75000"/>
                  </a:schemeClr>
                </a:solidFill>
              </a:defRPr>
            </a:lvl4pPr>
            <a:lvl5pPr marL="3657600" indent="0" algn="ctr">
              <a:buNone/>
              <a:defRPr>
                <a:solidFill>
                  <a:schemeClr val="tx1">
                    <a:tint val="75000"/>
                  </a:schemeClr>
                </a:solidFill>
              </a:defRPr>
            </a:lvl5pPr>
            <a:lvl6pPr marL="4572000" indent="0" algn="ctr">
              <a:buNone/>
              <a:defRPr>
                <a:solidFill>
                  <a:schemeClr val="tx1">
                    <a:tint val="75000"/>
                  </a:schemeClr>
                </a:solidFill>
              </a:defRPr>
            </a:lvl6pPr>
            <a:lvl7pPr marL="5486400" indent="0" algn="ctr">
              <a:buNone/>
              <a:defRPr>
                <a:solidFill>
                  <a:schemeClr val="tx1">
                    <a:tint val="75000"/>
                  </a:schemeClr>
                </a:solidFill>
              </a:defRPr>
            </a:lvl7pPr>
            <a:lvl8pPr marL="6400800" indent="0" algn="ctr">
              <a:buNone/>
              <a:defRPr>
                <a:solidFill>
                  <a:schemeClr val="tx1">
                    <a:tint val="75000"/>
                  </a:schemeClr>
                </a:solidFill>
              </a:defRPr>
            </a:lvl8pPr>
            <a:lvl9pPr marL="7315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1283751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20000" y="9601200"/>
            <a:ext cx="21122836" cy="1133476"/>
          </a:xfrm>
        </p:spPr>
        <p:txBody>
          <a:bodyPr anchor="b">
            <a:normAutofit/>
          </a:bodyPr>
          <a:lstStyle>
            <a:lvl1pPr algn="l">
              <a:defRPr sz="48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24384000" cy="96012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3200"/>
            </a:lvl1pPr>
          </a:lstStyle>
          <a:p>
            <a:r>
              <a:rPr lang="en-US"/>
              <a:t>Click icon to add picture</a:t>
            </a:r>
            <a:endParaRPr lang="en-US" dirty="0"/>
          </a:p>
        </p:txBody>
      </p:sp>
      <p:sp>
        <p:nvSpPr>
          <p:cNvPr id="4" name="Text Placeholder 3"/>
          <p:cNvSpPr>
            <a:spLocks noGrp="1"/>
          </p:cNvSpPr>
          <p:nvPr>
            <p:ph type="body" sz="half" idx="2"/>
          </p:nvPr>
        </p:nvSpPr>
        <p:spPr>
          <a:xfrm>
            <a:off x="1620000" y="10734676"/>
            <a:ext cx="21122836" cy="987424"/>
          </a:xfrm>
        </p:spPr>
        <p:txBody>
          <a:bodyPr>
            <a:normAutofit/>
          </a:bodyPr>
          <a:lstStyle>
            <a:lvl1pPr marL="0" indent="0">
              <a:buNone/>
              <a:defRPr sz="2400"/>
            </a:lvl1pPr>
            <a:lvl2pPr marL="914400" indent="0">
              <a:buNone/>
              <a:defRPr sz="2400"/>
            </a:lvl2pPr>
            <a:lvl3pPr marL="1828800" indent="0">
              <a:buNone/>
              <a:defRPr sz="2000"/>
            </a:lvl3pPr>
            <a:lvl4pPr marL="2743200" indent="0">
              <a:buNone/>
              <a:defRPr sz="1800"/>
            </a:lvl4pPr>
            <a:lvl5pPr marL="3657600" indent="0">
              <a:buNone/>
              <a:defRPr sz="1800"/>
            </a:lvl5pPr>
            <a:lvl6pPr marL="4572000" indent="0">
              <a:buNone/>
              <a:defRPr sz="1800"/>
            </a:lvl6pPr>
            <a:lvl7pPr marL="5486400" indent="0">
              <a:buNone/>
              <a:defRPr sz="1800"/>
            </a:lvl7pPr>
            <a:lvl8pPr marL="6400800" indent="0">
              <a:buNone/>
              <a:defRPr sz="1800"/>
            </a:lvl8pPr>
            <a:lvl9pPr marL="7315200" indent="0">
              <a:buNone/>
              <a:defRPr sz="18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2/13/2026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3085754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1263394" y="2162912"/>
            <a:ext cx="12664832" cy="6478376"/>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701970" y="2477004"/>
            <a:ext cx="11787680" cy="5291824"/>
          </a:xfrm>
        </p:spPr>
        <p:txBody>
          <a:bodyPr anchor="b"/>
          <a:lstStyle>
            <a:lvl1pPr algn="l">
              <a:defRPr sz="8400" b="1" cap="none"/>
            </a:lvl1pPr>
          </a:lstStyle>
          <a:p>
            <a:r>
              <a:rPr lang="en-US"/>
              <a:t>Click to edit Master title style</a:t>
            </a:r>
            <a:endParaRPr lang="en-US" dirty="0"/>
          </a:p>
        </p:txBody>
      </p:sp>
      <p:sp>
        <p:nvSpPr>
          <p:cNvPr id="3" name="Text Placeholder 2"/>
          <p:cNvSpPr>
            <a:spLocks noGrp="1"/>
          </p:cNvSpPr>
          <p:nvPr>
            <p:ph type="body" idx="1"/>
          </p:nvPr>
        </p:nvSpPr>
        <p:spPr>
          <a:xfrm>
            <a:off x="1706380" y="8887361"/>
            <a:ext cx="11783272" cy="1426482"/>
          </a:xfrm>
        </p:spPr>
        <p:txBody>
          <a:bodyPr anchor="t">
            <a:noAutofit/>
          </a:bodyPr>
          <a:lstStyle>
            <a:lvl1pPr marL="0" indent="0" algn="l">
              <a:buNone/>
              <a:defRPr sz="3600">
                <a:solidFill>
                  <a:schemeClr val="tx1"/>
                </a:solidFill>
              </a:defRPr>
            </a:lvl1pPr>
            <a:lvl2pPr marL="914400" indent="0">
              <a:buNone/>
              <a:defRPr sz="3600">
                <a:solidFill>
                  <a:schemeClr val="tx1">
                    <a:tint val="75000"/>
                  </a:schemeClr>
                </a:solidFill>
              </a:defRPr>
            </a:lvl2pPr>
            <a:lvl3pPr marL="1828800" indent="0">
              <a:buNone/>
              <a:defRPr sz="3200">
                <a:solidFill>
                  <a:schemeClr val="tx1">
                    <a:tint val="75000"/>
                  </a:schemeClr>
                </a:solidFill>
              </a:defRPr>
            </a:lvl3pPr>
            <a:lvl4pPr marL="2743200" indent="0">
              <a:buNone/>
              <a:defRPr sz="2800">
                <a:solidFill>
                  <a:schemeClr val="tx1">
                    <a:tint val="75000"/>
                  </a:schemeClr>
                </a:solidFill>
              </a:defRPr>
            </a:lvl4pPr>
            <a:lvl5pPr marL="3657600" indent="0">
              <a:buNone/>
              <a:defRPr sz="2800">
                <a:solidFill>
                  <a:schemeClr val="tx1">
                    <a:tint val="75000"/>
                  </a:schemeClr>
                </a:solidFill>
              </a:defRPr>
            </a:lvl5pPr>
            <a:lvl6pPr marL="4572000" indent="0">
              <a:buNone/>
              <a:defRPr sz="2800">
                <a:solidFill>
                  <a:schemeClr val="tx1">
                    <a:tint val="75000"/>
                  </a:schemeClr>
                </a:solidFill>
              </a:defRPr>
            </a:lvl6pPr>
            <a:lvl7pPr marL="5486400" indent="0">
              <a:buNone/>
              <a:defRPr sz="2800">
                <a:solidFill>
                  <a:schemeClr val="tx1">
                    <a:tint val="75000"/>
                  </a:schemeClr>
                </a:solidFill>
              </a:defRPr>
            </a:lvl7pPr>
            <a:lvl8pPr marL="6400800" indent="0">
              <a:buNone/>
              <a:defRPr sz="2800">
                <a:solidFill>
                  <a:schemeClr val="tx1">
                    <a:tint val="75000"/>
                  </a:schemeClr>
                </a:solidFill>
              </a:defRPr>
            </a:lvl8pPr>
            <a:lvl9pPr marL="7315200" indent="0">
              <a:buNone/>
              <a:defRPr sz="28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15149285" y="2162913"/>
            <a:ext cx="7620002" cy="8150930"/>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13924700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2281769" y="4573170"/>
            <a:ext cx="9790230" cy="5007944"/>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2714179" y="4871915"/>
            <a:ext cx="8765042" cy="4015578"/>
          </a:xfrm>
        </p:spPr>
        <p:txBody>
          <a:bodyPr/>
          <a:lstStyle>
            <a:lvl1pPr>
              <a:defRPr sz="6400"/>
            </a:lvl1pPr>
          </a:lstStyle>
          <a:p>
            <a:r>
              <a:rPr lang="en-US"/>
              <a:t>Click to edit Master title style</a:t>
            </a:r>
            <a:endParaRPr lang="en-US" dirty="0"/>
          </a:p>
        </p:txBody>
      </p:sp>
      <p:sp>
        <p:nvSpPr>
          <p:cNvPr id="6" name="Text Placeholder 5"/>
          <p:cNvSpPr>
            <a:spLocks noGrp="1"/>
          </p:cNvSpPr>
          <p:nvPr>
            <p:ph type="body" sz="quarter" idx="16"/>
          </p:nvPr>
        </p:nvSpPr>
        <p:spPr>
          <a:xfrm>
            <a:off x="12312000" y="4572001"/>
            <a:ext cx="9760600" cy="4591050"/>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2/13/2026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40744607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24384000" cy="437197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12573469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15339303" y="892178"/>
            <a:ext cx="9044698" cy="10829924"/>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16367081" y="1172342"/>
            <a:ext cx="4989582" cy="1026959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20002" y="892178"/>
            <a:ext cx="13223080" cy="10829924"/>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22158899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Author and Date"/>
          <p:cNvSpPr txBox="1">
            <a:spLocks noGrp="1"/>
          </p:cNvSpPr>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12" name="Presentation Title"/>
          <p:cNvSpPr txBox="1">
            <a:spLocks noGrp="1"/>
          </p:cNvSpPr>
          <p:nvPr>
            <p:ph type="title" hasCustomPrompt="1"/>
          </p:nvPr>
        </p:nvSpPr>
        <p:spPr>
          <a:xfrm>
            <a:off x="1206496" y="2574991"/>
            <a:ext cx="21971004" cy="4648201"/>
          </a:xfrm>
          <a:prstGeom prst="rect">
            <a:avLst/>
          </a:prstGeom>
        </p:spPr>
        <p:txBody>
          <a:bodyPr anchor="b"/>
          <a:lstStyle>
            <a:lvl1pPr>
              <a:defRPr sz="11600" spc="-232"/>
            </a:lvl1pPr>
          </a:lstStyle>
          <a:p>
            <a:r>
              <a:t>Presentation Title</a:t>
            </a:r>
          </a:p>
        </p:txBody>
      </p:sp>
      <p:sp>
        <p:nvSpPr>
          <p:cNvPr id="13" name="Body Level One…"/>
          <p:cNvSpPr txBox="1">
            <a:spLocks noGrp="1"/>
          </p:cNvSpPr>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1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839015915"/>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Slide Title"/>
          <p:cNvSpPr txBox="1">
            <a:spLocks noGrp="1"/>
          </p:cNvSpPr>
          <p:nvPr>
            <p:ph type="title" hasCustomPrompt="1"/>
          </p:nvPr>
        </p:nvSpPr>
        <p:spPr>
          <a:prstGeom prst="rect">
            <a:avLst/>
          </a:prstGeom>
        </p:spPr>
        <p:txBody>
          <a:bodyPr/>
          <a:lstStyle/>
          <a:p>
            <a:r>
              <a:t>Slide Title</a:t>
            </a:r>
          </a:p>
        </p:txBody>
      </p:sp>
      <p:sp>
        <p:nvSpPr>
          <p:cNvPr id="43"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44"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915397762"/>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0" name="Slide Subtitle"/>
          <p:cNvSpPr txBox="1">
            <a:spLocks noGrp="1"/>
          </p:cNvSpPr>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61" name="Body Level One…"/>
          <p:cNvSpPr txBox="1">
            <a:spLocks noGrp="1"/>
          </p:cNvSpPr>
          <p:nvPr>
            <p:ph type="body" sz="half" idx="1" hasCustomPrompt="1"/>
          </p:nvPr>
        </p:nvSpPr>
        <p:spPr>
          <a:xfrm>
            <a:off x="1206500" y="4248504"/>
            <a:ext cx="9779000" cy="8256630"/>
          </a:xfrm>
          <a:prstGeom prst="rect">
            <a:avLst/>
          </a:prstGeom>
        </p:spPr>
        <p:txBody>
          <a:bodyPr/>
          <a:lstStyle/>
          <a:p>
            <a:r>
              <a:t>Slide bullet text</a:t>
            </a:r>
          </a:p>
          <a:p>
            <a:pPr lvl="1"/>
            <a:endParaRPr/>
          </a:p>
          <a:p>
            <a:pPr lvl="2"/>
            <a:endParaRPr/>
          </a:p>
          <a:p>
            <a:pPr lvl="3"/>
            <a:endParaRPr/>
          </a:p>
          <a:p>
            <a:pPr lvl="4"/>
            <a:endParaRPr/>
          </a:p>
        </p:txBody>
      </p:sp>
      <p:sp>
        <p:nvSpPr>
          <p:cNvPr id="62" name="Bowl of pappardelle pasta with parsley butter, roasted hazelnuts, and shaved parmesan cheese"/>
          <p:cNvSpPr>
            <a:spLocks noGrp="1"/>
          </p:cNvSpPr>
          <p:nvPr>
            <p:ph type="pic" idx="22"/>
          </p:nvPr>
        </p:nvSpPr>
        <p:spPr>
          <a:xfrm>
            <a:off x="12192000" y="-407266"/>
            <a:ext cx="10916874" cy="14555832"/>
          </a:xfrm>
          <a:prstGeom prst="rect">
            <a:avLst/>
          </a:prstGeom>
        </p:spPr>
        <p:txBody>
          <a:bodyPr lIns="91439" tIns="45719" rIns="91439" bIns="45719">
            <a:noAutofit/>
          </a:bodyPr>
          <a:lstStyle/>
          <a:p>
            <a:endParaRPr/>
          </a:p>
        </p:txBody>
      </p:sp>
      <p:sp>
        <p:nvSpPr>
          <p:cNvPr id="63" name="Slide Title"/>
          <p:cNvSpPr txBox="1">
            <a:spLocks noGrp="1"/>
          </p:cNvSpPr>
          <p:nvPr>
            <p:ph type="title" hasCustomPrompt="1"/>
          </p:nvPr>
        </p:nvSpPr>
        <p:spPr>
          <a:xfrm>
            <a:off x="1206500" y="1079500"/>
            <a:ext cx="9779000" cy="1435100"/>
          </a:xfrm>
          <a:prstGeom prst="rect">
            <a:avLst/>
          </a:prstGeom>
        </p:spPr>
        <p:txBody>
          <a:bodyPr/>
          <a:lstStyle/>
          <a:p>
            <a:r>
              <a:t>Slide Title</a:t>
            </a: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4058987178"/>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1_Title Only">
    <p:spTree>
      <p:nvGrpSpPr>
        <p:cNvPr id="1" name=""/>
        <p:cNvGrpSpPr/>
        <p:nvPr/>
      </p:nvGrpSpPr>
      <p:grpSpPr>
        <a:xfrm>
          <a:off x="0" y="0"/>
          <a:ext cx="0" cy="0"/>
          <a:chOff x="0" y="0"/>
          <a:chExt cx="0" cy="0"/>
        </a:xfrm>
      </p:grpSpPr>
      <p:sp>
        <p:nvSpPr>
          <p:cNvPr id="79" name="Slide Title"/>
          <p:cNvSpPr txBox="1">
            <a:spLocks noGrp="1"/>
          </p:cNvSpPr>
          <p:nvPr>
            <p:ph type="title" hasCustomPrompt="1"/>
          </p:nvPr>
        </p:nvSpPr>
        <p:spPr>
          <a:xfrm>
            <a:off x="1206500" y="1079500"/>
            <a:ext cx="21971000" cy="1434949"/>
          </a:xfrm>
          <a:prstGeom prst="rect">
            <a:avLst/>
          </a:prstGeom>
        </p:spPr>
        <p:txBody>
          <a:bodyPr/>
          <a:lstStyle/>
          <a:p>
            <a:r>
              <a:t>Slide Title</a:t>
            </a:r>
          </a:p>
        </p:txBody>
      </p:sp>
      <p:sp>
        <p:nvSpPr>
          <p:cNvPr id="80"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491577748"/>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24384000" cy="437197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620000" y="894376"/>
            <a:ext cx="21143996" cy="1940900"/>
          </a:xfrm>
        </p:spPr>
        <p:txBody>
          <a:bodyPr/>
          <a:lstStyle/>
          <a:p>
            <a:r>
              <a:rPr lang="en-US"/>
              <a:t>Click to edit Master title style</a:t>
            </a:r>
            <a:endParaRPr lang="en-US" dirty="0"/>
          </a:p>
        </p:txBody>
      </p:sp>
      <p:sp>
        <p:nvSpPr>
          <p:cNvPr id="3" name="Content Placeholder 2"/>
          <p:cNvSpPr>
            <a:spLocks noGrp="1"/>
          </p:cNvSpPr>
          <p:nvPr>
            <p:ph idx="1"/>
          </p:nvPr>
        </p:nvSpPr>
        <p:spPr>
          <a:xfrm>
            <a:off x="1637424" y="4444575"/>
            <a:ext cx="21109148" cy="7273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927454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3"/>
            <a:ext cx="24384000" cy="10407650"/>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620000" y="5902792"/>
            <a:ext cx="21122836" cy="2937600"/>
          </a:xfrm>
        </p:spPr>
        <p:txBody>
          <a:bodyPr anchor="b"/>
          <a:lstStyle>
            <a:lvl1pPr algn="r">
              <a:defRPr sz="9600" b="1" cap="none"/>
            </a:lvl1pPr>
          </a:lstStyle>
          <a:p>
            <a:r>
              <a:rPr lang="en-US"/>
              <a:t>Click to edit Master title style</a:t>
            </a:r>
            <a:endParaRPr lang="en-US" dirty="0"/>
          </a:p>
        </p:txBody>
      </p:sp>
      <p:sp>
        <p:nvSpPr>
          <p:cNvPr id="3" name="Text Placeholder 2"/>
          <p:cNvSpPr>
            <a:spLocks noGrp="1"/>
          </p:cNvSpPr>
          <p:nvPr>
            <p:ph type="body" idx="1"/>
          </p:nvPr>
        </p:nvSpPr>
        <p:spPr>
          <a:xfrm>
            <a:off x="1620000" y="10562403"/>
            <a:ext cx="21122836" cy="867910"/>
          </a:xfrm>
        </p:spPr>
        <p:txBody>
          <a:bodyPr anchor="t">
            <a:noAutofit/>
          </a:bodyPr>
          <a:lstStyle>
            <a:lvl1pPr marL="0" indent="0" algn="r">
              <a:buNone/>
              <a:defRPr sz="3600">
                <a:solidFill>
                  <a:schemeClr val="tx1"/>
                </a:solidFill>
              </a:defRPr>
            </a:lvl1pPr>
            <a:lvl2pPr marL="914400" indent="0">
              <a:buNone/>
              <a:defRPr sz="3600">
                <a:solidFill>
                  <a:schemeClr val="tx1">
                    <a:tint val="75000"/>
                  </a:schemeClr>
                </a:solidFill>
              </a:defRPr>
            </a:lvl2pPr>
            <a:lvl3pPr marL="1828800" indent="0">
              <a:buNone/>
              <a:defRPr sz="3200">
                <a:solidFill>
                  <a:schemeClr val="tx1">
                    <a:tint val="75000"/>
                  </a:schemeClr>
                </a:solidFill>
              </a:defRPr>
            </a:lvl3pPr>
            <a:lvl4pPr marL="2743200" indent="0">
              <a:buNone/>
              <a:defRPr sz="2800">
                <a:solidFill>
                  <a:schemeClr val="tx1">
                    <a:tint val="75000"/>
                  </a:schemeClr>
                </a:solidFill>
              </a:defRPr>
            </a:lvl4pPr>
            <a:lvl5pPr marL="3657600" indent="0">
              <a:buNone/>
              <a:defRPr sz="2800">
                <a:solidFill>
                  <a:schemeClr val="tx1">
                    <a:tint val="75000"/>
                  </a:schemeClr>
                </a:solidFill>
              </a:defRPr>
            </a:lvl5pPr>
            <a:lvl6pPr marL="4572000" indent="0">
              <a:buNone/>
              <a:defRPr sz="2800">
                <a:solidFill>
                  <a:schemeClr val="tx1">
                    <a:tint val="75000"/>
                  </a:schemeClr>
                </a:solidFill>
              </a:defRPr>
            </a:lvl6pPr>
            <a:lvl7pPr marL="5486400" indent="0">
              <a:buNone/>
              <a:defRPr sz="2800">
                <a:solidFill>
                  <a:schemeClr val="tx1">
                    <a:tint val="75000"/>
                  </a:schemeClr>
                </a:solidFill>
              </a:defRPr>
            </a:lvl7pPr>
            <a:lvl8pPr marL="6400800" indent="0">
              <a:buNone/>
              <a:defRPr sz="2800">
                <a:solidFill>
                  <a:schemeClr val="tx1">
                    <a:tint val="75000"/>
                  </a:schemeClr>
                </a:solidFill>
              </a:defRPr>
            </a:lvl8pPr>
            <a:lvl9pPr marL="7315200" indent="0">
              <a:buNone/>
              <a:defRPr sz="2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2410392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24384000" cy="437197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637425" y="4444575"/>
            <a:ext cx="10371746" cy="727752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2374831" y="4444574"/>
            <a:ext cx="10389166" cy="727752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2/13/2026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2779304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24384000" cy="437197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629457" y="4349750"/>
            <a:ext cx="10379714" cy="1152524"/>
          </a:xfrm>
        </p:spPr>
        <p:txBody>
          <a:bodyPr anchor="b">
            <a:noAutofit/>
          </a:bodyPr>
          <a:lstStyle>
            <a:lvl1pPr marL="0" indent="0" algn="ctr">
              <a:buNone/>
              <a:defRPr sz="4000" b="0"/>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Click to edit Master text styles</a:t>
            </a:r>
          </a:p>
        </p:txBody>
      </p:sp>
      <p:sp>
        <p:nvSpPr>
          <p:cNvPr id="4" name="Content Placeholder 3"/>
          <p:cNvSpPr>
            <a:spLocks noGrp="1"/>
          </p:cNvSpPr>
          <p:nvPr>
            <p:ph sz="half" idx="2"/>
          </p:nvPr>
        </p:nvSpPr>
        <p:spPr>
          <a:xfrm>
            <a:off x="1629458" y="5502277"/>
            <a:ext cx="10379712" cy="6219826"/>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2374831" y="4349750"/>
            <a:ext cx="10389166" cy="1152524"/>
          </a:xfrm>
        </p:spPr>
        <p:txBody>
          <a:bodyPr anchor="b">
            <a:noAutofit/>
          </a:bodyPr>
          <a:lstStyle>
            <a:lvl1pPr marL="0" indent="0" algn="ctr">
              <a:buNone/>
              <a:defRPr sz="4000" b="0"/>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Click to edit Master text styles</a:t>
            </a:r>
          </a:p>
        </p:txBody>
      </p:sp>
      <p:sp>
        <p:nvSpPr>
          <p:cNvPr id="6" name="Content Placeholder 5"/>
          <p:cNvSpPr>
            <a:spLocks noGrp="1"/>
          </p:cNvSpPr>
          <p:nvPr>
            <p:ph sz="quarter" idx="4"/>
          </p:nvPr>
        </p:nvSpPr>
        <p:spPr>
          <a:xfrm>
            <a:off x="12374831" y="5502277"/>
            <a:ext cx="10389166" cy="6219826"/>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2/13/2026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1935101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24384000" cy="437197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2/13/2026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486655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2/13/2026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155495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2146303" y="892175"/>
            <a:ext cx="7095066" cy="362930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2146303" y="892176"/>
            <a:ext cx="7095066" cy="3236792"/>
          </a:xfrm>
        </p:spPr>
        <p:txBody>
          <a:bodyPr anchor="b"/>
          <a:lstStyle>
            <a:lvl1pPr algn="l">
              <a:defRPr sz="4000" b="1"/>
            </a:lvl1pPr>
          </a:lstStyle>
          <a:p>
            <a:r>
              <a:rPr lang="en-US"/>
              <a:t>Click to edit Master title style</a:t>
            </a:r>
            <a:endParaRPr lang="en-US" dirty="0"/>
          </a:p>
        </p:txBody>
      </p:sp>
      <p:sp>
        <p:nvSpPr>
          <p:cNvPr id="3" name="Content Placeholder 2"/>
          <p:cNvSpPr>
            <a:spLocks noGrp="1"/>
          </p:cNvSpPr>
          <p:nvPr>
            <p:ph idx="1"/>
          </p:nvPr>
        </p:nvSpPr>
        <p:spPr>
          <a:xfrm>
            <a:off x="9711267" y="892177"/>
            <a:ext cx="12505266" cy="1082992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146303" y="4521477"/>
            <a:ext cx="7095066" cy="7200622"/>
          </a:xfrm>
        </p:spPr>
        <p:txBody>
          <a:bodyPr/>
          <a:lstStyle>
            <a:lvl1pPr marL="0" indent="0">
              <a:buNone/>
              <a:defRPr sz="2800"/>
            </a:lvl1pPr>
            <a:lvl2pPr marL="914400" indent="0">
              <a:buNone/>
              <a:defRPr sz="2400"/>
            </a:lvl2pPr>
            <a:lvl3pPr marL="1828800" indent="0">
              <a:buNone/>
              <a:defRPr sz="2000"/>
            </a:lvl3pPr>
            <a:lvl4pPr marL="2743200" indent="0">
              <a:buNone/>
              <a:defRPr sz="1800"/>
            </a:lvl4pPr>
            <a:lvl5pPr marL="3657600" indent="0">
              <a:buNone/>
              <a:defRPr sz="1800"/>
            </a:lvl5pPr>
            <a:lvl6pPr marL="4572000" indent="0">
              <a:buNone/>
              <a:defRPr sz="1800"/>
            </a:lvl6pPr>
            <a:lvl7pPr marL="5486400" indent="0">
              <a:buNone/>
              <a:defRPr sz="1800"/>
            </a:lvl7pPr>
            <a:lvl8pPr marL="6400800" indent="0">
              <a:buNone/>
              <a:defRPr sz="1800"/>
            </a:lvl8pPr>
            <a:lvl9pPr marL="7315200" indent="0">
              <a:buNone/>
              <a:defRPr sz="18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2/13/2026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131200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29456" y="1455045"/>
            <a:ext cx="9705976" cy="3234326"/>
          </a:xfrm>
        </p:spPr>
        <p:txBody>
          <a:bodyPr anchor="b">
            <a:normAutofit/>
          </a:bodyPr>
          <a:lstStyle>
            <a:lvl1pPr algn="l">
              <a:defRPr sz="48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12196235" y="0"/>
            <a:ext cx="12187766" cy="13716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2800"/>
            </a:lvl1pPr>
          </a:lstStyle>
          <a:p>
            <a:r>
              <a:rPr lang="en-US"/>
              <a:t>Click icon to add picture</a:t>
            </a:r>
            <a:endParaRPr lang="en-US" dirty="0"/>
          </a:p>
        </p:txBody>
      </p:sp>
      <p:sp>
        <p:nvSpPr>
          <p:cNvPr id="4" name="Text Placeholder 3"/>
          <p:cNvSpPr>
            <a:spLocks noGrp="1"/>
          </p:cNvSpPr>
          <p:nvPr>
            <p:ph type="body" sz="half" idx="2"/>
          </p:nvPr>
        </p:nvSpPr>
        <p:spPr>
          <a:xfrm>
            <a:off x="1629456" y="4689369"/>
            <a:ext cx="9705976" cy="7032730"/>
          </a:xfrm>
        </p:spPr>
        <p:txBody>
          <a:bodyPr anchor="t">
            <a:normAutofit/>
          </a:bodyPr>
          <a:lstStyle>
            <a:lvl1pPr marL="0" indent="0">
              <a:buNone/>
              <a:defRPr sz="2400"/>
            </a:lvl1pPr>
            <a:lvl2pPr marL="914400" indent="0">
              <a:buNone/>
              <a:defRPr sz="2400"/>
            </a:lvl2pPr>
            <a:lvl3pPr marL="1828800" indent="0">
              <a:buNone/>
              <a:defRPr sz="2000"/>
            </a:lvl3pPr>
            <a:lvl4pPr marL="2743200" indent="0">
              <a:buNone/>
              <a:defRPr sz="1800"/>
            </a:lvl4pPr>
            <a:lvl5pPr marL="3657600" indent="0">
              <a:buNone/>
              <a:defRPr sz="1800"/>
            </a:lvl5pPr>
            <a:lvl6pPr marL="4572000" indent="0">
              <a:buNone/>
              <a:defRPr sz="1800"/>
            </a:lvl6pPr>
            <a:lvl7pPr marL="5486400" indent="0">
              <a:buNone/>
              <a:defRPr sz="1800"/>
            </a:lvl7pPr>
            <a:lvl8pPr marL="6400800" indent="0">
              <a:buNone/>
              <a:defRPr sz="1800"/>
            </a:lvl8pPr>
            <a:lvl9pPr marL="7315200" indent="0">
              <a:buNone/>
              <a:defRPr sz="1800"/>
            </a:lvl9pPr>
          </a:lstStyle>
          <a:p>
            <a:pPr lvl="0"/>
            <a:r>
              <a:rPr lang="en-US"/>
              <a:t>Click to edit Master text styles</a:t>
            </a:r>
          </a:p>
        </p:txBody>
      </p:sp>
      <p:sp>
        <p:nvSpPr>
          <p:cNvPr id="5" name="Date Placeholder 4"/>
          <p:cNvSpPr>
            <a:spLocks noGrp="1"/>
          </p:cNvSpPr>
          <p:nvPr>
            <p:ph type="dt" sz="half" idx="10"/>
          </p:nvPr>
        </p:nvSpPr>
        <p:spPr>
          <a:xfrm>
            <a:off x="7771621" y="12082725"/>
            <a:ext cx="1953758" cy="730250"/>
          </a:xfrm>
        </p:spPr>
        <p:txBody>
          <a:bodyPr/>
          <a:lstStyle/>
          <a:p>
            <a:fld id="{18C79C5D-2A6F-F04D-97DA-BEF2467B64E4}" type="datetimeFigureOut">
              <a:rPr lang="en-US" dirty="0"/>
              <a:pPr/>
              <a:t>2/13/2026</a:t>
            </a:fld>
            <a:endParaRPr lang="en-US" dirty="0"/>
          </a:p>
        </p:txBody>
      </p:sp>
      <p:sp>
        <p:nvSpPr>
          <p:cNvPr id="6" name="Footer Placeholder 5"/>
          <p:cNvSpPr>
            <a:spLocks noGrp="1"/>
          </p:cNvSpPr>
          <p:nvPr>
            <p:ph type="ftr" sz="quarter" idx="11"/>
          </p:nvPr>
        </p:nvSpPr>
        <p:spPr>
          <a:xfrm>
            <a:off x="1180793" y="12082725"/>
            <a:ext cx="6590826" cy="730250"/>
          </a:xfrm>
        </p:spPr>
        <p:txBody>
          <a:bodyPr/>
          <a:lstStyle/>
          <a:p>
            <a:endParaRPr lang="en-US" dirty="0"/>
          </a:p>
        </p:txBody>
      </p:sp>
      <p:sp>
        <p:nvSpPr>
          <p:cNvPr id="7" name="Slide Number Placeholder 6"/>
          <p:cNvSpPr>
            <a:spLocks noGrp="1"/>
          </p:cNvSpPr>
          <p:nvPr>
            <p:ph type="sldNum" sz="quarter" idx="12"/>
          </p:nvPr>
        </p:nvSpPr>
        <p:spPr>
          <a:xfrm>
            <a:off x="9725379" y="11831777"/>
            <a:ext cx="2124310" cy="981198"/>
          </a:xfrm>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758806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20000" y="894376"/>
            <a:ext cx="21143996" cy="194090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1620001" y="4368803"/>
            <a:ext cx="21126570" cy="7348794"/>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903028" y="12082725"/>
            <a:ext cx="17288640" cy="730250"/>
          </a:xfrm>
          <a:prstGeom prst="rect">
            <a:avLst/>
          </a:prstGeom>
        </p:spPr>
        <p:txBody>
          <a:bodyPr vert="horz" lIns="91440" tIns="45720" rIns="91440" bIns="45720" rtlCol="0" anchor="b"/>
          <a:lstStyle>
            <a:lvl1pPr algn="l">
              <a:defRPr sz="1800">
                <a:solidFill>
                  <a:schemeClr val="tx1"/>
                </a:solidFill>
              </a:defRPr>
            </a:lvl1pPr>
          </a:lstStyle>
          <a:p>
            <a:endParaRPr lang="en-US" dirty="0"/>
          </a:p>
        </p:txBody>
      </p:sp>
      <p:sp>
        <p:nvSpPr>
          <p:cNvPr id="4" name="Date Placeholder 3"/>
          <p:cNvSpPr>
            <a:spLocks noGrp="1"/>
          </p:cNvSpPr>
          <p:nvPr>
            <p:ph type="dt" sz="half" idx="2"/>
          </p:nvPr>
        </p:nvSpPr>
        <p:spPr>
          <a:xfrm>
            <a:off x="18669252" y="12082725"/>
            <a:ext cx="2687412" cy="730250"/>
          </a:xfrm>
          <a:prstGeom prst="rect">
            <a:avLst/>
          </a:prstGeom>
        </p:spPr>
        <p:txBody>
          <a:bodyPr vert="horz" lIns="91440" tIns="45720" rIns="91440" bIns="45720" rtlCol="0" anchor="b"/>
          <a:lstStyle>
            <a:lvl1pPr algn="r">
              <a:defRPr sz="1800">
                <a:solidFill>
                  <a:schemeClr val="tx1"/>
                </a:solidFill>
              </a:defRPr>
            </a:lvl1pPr>
          </a:lstStyle>
          <a:p>
            <a:fld id="{09B482E8-6E0E-1B4F-B1FD-C69DB9E858D9}" type="datetimeFigureOut">
              <a:rPr lang="en-US" dirty="0"/>
              <a:pPr/>
              <a:t>2/13/2026</a:t>
            </a:fld>
            <a:endParaRPr lang="en-US" dirty="0"/>
          </a:p>
        </p:txBody>
      </p:sp>
      <p:sp>
        <p:nvSpPr>
          <p:cNvPr id="6" name="Slide Number Placeholder 5"/>
          <p:cNvSpPr>
            <a:spLocks noGrp="1"/>
          </p:cNvSpPr>
          <p:nvPr>
            <p:ph type="sldNum" sz="quarter" idx="4"/>
          </p:nvPr>
        </p:nvSpPr>
        <p:spPr>
          <a:xfrm>
            <a:off x="21356663" y="11831777"/>
            <a:ext cx="2124310" cy="981198"/>
          </a:xfrm>
          <a:prstGeom prst="rect">
            <a:avLst/>
          </a:prstGeom>
        </p:spPr>
        <p:txBody>
          <a:bodyPr vert="horz" lIns="91440" tIns="45720" rIns="91440" bIns="10800" rtlCol="0" anchor="b"/>
          <a:lstStyle>
            <a:lvl1pPr algn="r">
              <a:defRPr sz="4000">
                <a:solidFill>
                  <a:schemeClr val="accent1"/>
                </a:solidFill>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3848418382"/>
      </p:ext>
    </p:extLst>
  </p:cSld>
  <p:clrMap bg1="dk1" tx1="lt1" bg2="dk2" tx2="lt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 id="2147483680" r:id="rId16"/>
    <p:sldLayoutId id="2147483681" r:id="rId17"/>
    <p:sldLayoutId id="2147483682" r:id="rId18"/>
  </p:sldLayoutIdLst>
  <p:txStyles>
    <p:titleStyle>
      <a:lvl1pPr algn="l" defTabSz="914400" rtl="0" eaLnBrk="1" latinLnBrk="0" hangingPunct="1">
        <a:spcBef>
          <a:spcPct val="0"/>
        </a:spcBef>
        <a:buNone/>
        <a:defRPr sz="8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685800" indent="-685800" algn="l" defTabSz="914400" rtl="0" eaLnBrk="1" latinLnBrk="0" hangingPunct="1">
        <a:spcBef>
          <a:spcPct val="20000"/>
        </a:spcBef>
        <a:spcAft>
          <a:spcPts val="1200"/>
        </a:spcAft>
        <a:buClr>
          <a:schemeClr val="accent1"/>
        </a:buClr>
        <a:buFont typeface="Wingdings 2" charset="2"/>
        <a:buChar char=""/>
        <a:defRPr sz="3600" kern="1200">
          <a:solidFill>
            <a:schemeClr val="tx1"/>
          </a:solidFill>
          <a:latin typeface="+mn-lt"/>
          <a:ea typeface="+mn-ea"/>
          <a:cs typeface="+mn-cs"/>
        </a:defRPr>
      </a:lvl1pPr>
      <a:lvl2pPr marL="1485900" indent="-571500" algn="l" defTabSz="914400" rtl="0" eaLnBrk="1" latinLnBrk="0" hangingPunct="1">
        <a:spcBef>
          <a:spcPct val="20000"/>
        </a:spcBef>
        <a:spcAft>
          <a:spcPts val="1200"/>
        </a:spcAft>
        <a:buClr>
          <a:schemeClr val="accent1"/>
        </a:buClr>
        <a:buFont typeface="Wingdings 2" charset="2"/>
        <a:buChar char=""/>
        <a:defRPr sz="3200" kern="1200">
          <a:solidFill>
            <a:schemeClr val="tx1"/>
          </a:solidFill>
          <a:latin typeface="+mn-lt"/>
          <a:ea typeface="+mn-ea"/>
          <a:cs typeface="+mn-cs"/>
        </a:defRPr>
      </a:lvl2pPr>
      <a:lvl3pPr marL="2286000" indent="-457200" algn="l" defTabSz="914400" rtl="0" eaLnBrk="1" latinLnBrk="0" hangingPunct="1">
        <a:spcBef>
          <a:spcPct val="20000"/>
        </a:spcBef>
        <a:spcAft>
          <a:spcPts val="1200"/>
        </a:spcAft>
        <a:buClr>
          <a:schemeClr val="accent1"/>
        </a:buClr>
        <a:buFont typeface="Wingdings 2" charset="2"/>
        <a:buChar char=""/>
        <a:defRPr sz="2800" kern="1200">
          <a:solidFill>
            <a:schemeClr val="tx1"/>
          </a:solidFill>
          <a:latin typeface="+mn-lt"/>
          <a:ea typeface="+mn-ea"/>
          <a:cs typeface="+mn-cs"/>
        </a:defRPr>
      </a:lvl3pPr>
      <a:lvl4pPr marL="32004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4pPr>
      <a:lvl5pPr marL="41148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5pPr>
      <a:lvl6pPr marL="48000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6pPr>
      <a:lvl7pPr marL="56000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7pPr>
      <a:lvl8pPr marL="64000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8pPr>
      <a:lvl9pPr marL="72000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9pPr>
    </p:bodyStyle>
    <p:otherStyle>
      <a:defPPr>
        <a:defRPr lang="en-US"/>
      </a:defPPr>
      <a:lvl1pPr marL="0" algn="l" defTabSz="914400" rtl="0" eaLnBrk="1" latinLnBrk="0" hangingPunct="1">
        <a:defRPr sz="3600" kern="1200">
          <a:solidFill>
            <a:schemeClr val="tx1"/>
          </a:solidFill>
          <a:latin typeface="+mn-lt"/>
          <a:ea typeface="+mn-ea"/>
          <a:cs typeface="+mn-cs"/>
        </a:defRPr>
      </a:lvl1pPr>
      <a:lvl2pPr marL="914400" algn="l" defTabSz="914400" rtl="0" eaLnBrk="1" latinLnBrk="0" hangingPunct="1">
        <a:defRPr sz="3600" kern="1200">
          <a:solidFill>
            <a:schemeClr val="tx1"/>
          </a:solidFill>
          <a:latin typeface="+mn-lt"/>
          <a:ea typeface="+mn-ea"/>
          <a:cs typeface="+mn-cs"/>
        </a:defRPr>
      </a:lvl2pPr>
      <a:lvl3pPr marL="1828800" algn="l" defTabSz="914400" rtl="0" eaLnBrk="1" latinLnBrk="0" hangingPunct="1">
        <a:defRPr sz="3600" kern="1200">
          <a:solidFill>
            <a:schemeClr val="tx1"/>
          </a:solidFill>
          <a:latin typeface="+mn-lt"/>
          <a:ea typeface="+mn-ea"/>
          <a:cs typeface="+mn-cs"/>
        </a:defRPr>
      </a:lvl3pPr>
      <a:lvl4pPr marL="2743200" algn="l" defTabSz="914400" rtl="0" eaLnBrk="1" latinLnBrk="0" hangingPunct="1">
        <a:defRPr sz="3600" kern="1200">
          <a:solidFill>
            <a:schemeClr val="tx1"/>
          </a:solidFill>
          <a:latin typeface="+mn-lt"/>
          <a:ea typeface="+mn-ea"/>
          <a:cs typeface="+mn-cs"/>
        </a:defRPr>
      </a:lvl4pPr>
      <a:lvl5pPr marL="3657600" algn="l" defTabSz="914400" rtl="0" eaLnBrk="1" latinLnBrk="0" hangingPunct="1">
        <a:defRPr sz="3600" kern="1200">
          <a:solidFill>
            <a:schemeClr val="tx1"/>
          </a:solidFill>
          <a:latin typeface="+mn-lt"/>
          <a:ea typeface="+mn-ea"/>
          <a:cs typeface="+mn-cs"/>
        </a:defRPr>
      </a:lvl5pPr>
      <a:lvl6pPr marL="4572000" algn="l" defTabSz="914400" rtl="0" eaLnBrk="1" latinLnBrk="0" hangingPunct="1">
        <a:defRPr sz="3600" kern="1200">
          <a:solidFill>
            <a:schemeClr val="tx1"/>
          </a:solidFill>
          <a:latin typeface="+mn-lt"/>
          <a:ea typeface="+mn-ea"/>
          <a:cs typeface="+mn-cs"/>
        </a:defRPr>
      </a:lvl6pPr>
      <a:lvl7pPr marL="5486400" algn="l" defTabSz="914400" rtl="0" eaLnBrk="1" latinLnBrk="0" hangingPunct="1">
        <a:defRPr sz="3600" kern="1200">
          <a:solidFill>
            <a:schemeClr val="tx1"/>
          </a:solidFill>
          <a:latin typeface="+mn-lt"/>
          <a:ea typeface="+mn-ea"/>
          <a:cs typeface="+mn-cs"/>
        </a:defRPr>
      </a:lvl7pPr>
      <a:lvl8pPr marL="6400800" algn="l" defTabSz="914400" rtl="0" eaLnBrk="1" latinLnBrk="0" hangingPunct="1">
        <a:defRPr sz="3600" kern="1200">
          <a:solidFill>
            <a:schemeClr val="tx1"/>
          </a:solidFill>
          <a:latin typeface="+mn-lt"/>
          <a:ea typeface="+mn-ea"/>
          <a:cs typeface="+mn-cs"/>
        </a:defRPr>
      </a:lvl8pPr>
      <a:lvl9pPr marL="7315200" algn="l" defTabSz="9144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diagramData" Target="../diagrams/data6.xml"/><Relationship Id="rId7" Type="http://schemas.microsoft.com/office/2007/relationships/diagramDrawing" Target="../diagrams/drawing6.xml"/><Relationship Id="rId2" Type="http://schemas.microsoft.com/office/2018/10/relationships/comments" Target="../comments/modernComment_111_E0598022.xml"/><Relationship Id="rId1" Type="http://schemas.openxmlformats.org/officeDocument/2006/relationships/slideLayout" Target="../slideLayouts/slideLayout1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microsoft.com/office/2018/10/relationships/comments" Target="../comments/modernComment_10C_AA0F302A.xml"/><Relationship Id="rId1" Type="http://schemas.openxmlformats.org/officeDocument/2006/relationships/slideLayout" Target="../slideLayouts/slideLayout16.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microsoft.com/office/2018/10/relationships/comments" Target="../comments/modernComment_10D_F09EC08E.xml"/><Relationship Id="rId1" Type="http://schemas.openxmlformats.org/officeDocument/2006/relationships/slideLayout" Target="../slideLayouts/slideLayout16.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microsoft.com/office/2018/10/relationships/comments" Target="../comments/modernComment_110_499B0947.xml"/><Relationship Id="rId1" Type="http://schemas.openxmlformats.org/officeDocument/2006/relationships/slideLayout" Target="../slideLayouts/slideLayout16.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microsoft.com/office/2018/10/relationships/comments" Target="../comments/modernComment_10E_7A8DE61D.xml"/><Relationship Id="rId1" Type="http://schemas.openxmlformats.org/officeDocument/2006/relationships/slideLayout" Target="../slideLayouts/slideLayout16.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microsoft.com/office/2018/10/relationships/comments" Target="../comments/modernComment_10F_B491563A.xml"/><Relationship Id="rId1" Type="http://schemas.openxmlformats.org/officeDocument/2006/relationships/slideLayout" Target="../slideLayouts/slideLayout16.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6.xml.rels><?xml version="1.0" encoding="UTF-8" standalone="yes"?>
<Relationships xmlns="http://schemas.openxmlformats.org/package/2006/relationships"><Relationship Id="rId2" Type="http://schemas.openxmlformats.org/officeDocument/2006/relationships/hyperlink" Target="https://stockanalysis.com/stocks/aapl/market-cap/" TargetMode="Externa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hyperlink" Target="https://stockanalysis.com/stocks/aapl/market-cap/" TargetMode="External"/><Relationship Id="rId1" Type="http://schemas.openxmlformats.org/officeDocument/2006/relationships/slideLayout" Target="../slideLayouts/slideLayout1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microsoft.com/office/2018/10/relationships/comments" Target="../comments/modernComment_103_0.xml"/><Relationship Id="rId1" Type="http://schemas.openxmlformats.org/officeDocument/2006/relationships/slideLayout" Target="../slideLayouts/slideLayout16.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 Id="rId9"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microsoft.com/office/2018/10/relationships/comments" Target="../comments/modernComment_106_0.xml"/><Relationship Id="rId1" Type="http://schemas.openxmlformats.org/officeDocument/2006/relationships/slideLayout" Target="../slideLayouts/slideLayout1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3.png"/><Relationship Id="rId2" Type="http://schemas.openxmlformats.org/officeDocument/2006/relationships/diagramData" Target="../diagrams/data4.xml"/><Relationship Id="rId1" Type="http://schemas.openxmlformats.org/officeDocument/2006/relationships/slideLayout" Target="../slideLayouts/slideLayout1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microsoft.com/office/2018/10/relationships/comments" Target="../comments/modernComment_10A_EBD5784A.xml"/><Relationship Id="rId1" Type="http://schemas.openxmlformats.org/officeDocument/2006/relationships/slideLayout" Target="../slideLayouts/slideLayout1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microsoft.com/office/2018/10/relationships/comments" Target="../comments/modernComment_10B_C77F3E25.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Research Assignment"/>
          <p:cNvSpPr txBox="1">
            <a:spLocks noGrp="1"/>
          </p:cNvSpPr>
          <p:nvPr>
            <p:ph type="body" sz="quarter" idx="21"/>
          </p:nvPr>
        </p:nvSpPr>
        <p:spPr>
          <a:prstGeom prst="rect">
            <a:avLst/>
          </a:prstGeom>
        </p:spPr>
        <p:txBody>
          <a:bodyPr>
            <a:normAutofit lnSpcReduction="10000"/>
          </a:bodyPr>
          <a:lstStyle/>
          <a:p>
            <a:r>
              <a:t>Research Assignment</a:t>
            </a:r>
          </a:p>
        </p:txBody>
      </p:sp>
      <p:sp>
        <p:nvSpPr>
          <p:cNvPr id="152" name="Value Chain Analysis"/>
          <p:cNvSpPr txBox="1">
            <a:spLocks noGrp="1"/>
          </p:cNvSpPr>
          <p:nvPr>
            <p:ph type="title"/>
          </p:nvPr>
        </p:nvSpPr>
        <p:spPr>
          <a:prstGeom prst="rect">
            <a:avLst/>
          </a:prstGeom>
        </p:spPr>
        <p:txBody>
          <a:bodyPr/>
          <a:lstStyle/>
          <a:p>
            <a:r>
              <a:t>Value Chain Analysis</a:t>
            </a:r>
          </a:p>
        </p:txBody>
      </p:sp>
      <p:sp>
        <p:nvSpPr>
          <p:cNvPr id="151" name="Becca Bochna - GB570"/>
          <p:cNvSpPr txBox="1">
            <a:spLocks noGrp="1"/>
          </p:cNvSpPr>
          <p:nvPr>
            <p:ph type="body" sz="quarter" idx="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t>Becca Bochna - GB570</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CB19AE1-0835-BC03-CD5E-0E95AC4E6915}"/>
              </a:ext>
            </a:extLst>
          </p:cNvPr>
          <p:cNvSpPr txBox="1">
            <a:spLocks/>
          </p:cNvSpPr>
          <p:nvPr/>
        </p:nvSpPr>
        <p:spPr>
          <a:xfrm>
            <a:off x="1620000" y="0"/>
            <a:ext cx="21143996" cy="1940900"/>
          </a:xfrm>
          <a:prstGeom prst="rect">
            <a:avLst/>
          </a:prstGeom>
          <a:effectLst>
            <a:outerShdw blurRad="50800" dir="14400000">
              <a:srgbClr val="000000">
                <a:alpha val="60000"/>
              </a:srgbClr>
            </a:outerShdw>
          </a:effectLst>
        </p:spPr>
        <p:txBody>
          <a:bodyPr vert="horz" lIns="91440" tIns="45720" rIns="91440" bIns="45720" rtlCol="0" anchor="b">
            <a:noAutofit/>
          </a:bodyPr>
          <a:lstStyle>
            <a:lvl1pPr algn="l" defTabSz="914400" rtl="0" eaLnBrk="1" latinLnBrk="0" hangingPunct="1">
              <a:spcBef>
                <a:spcPct val="0"/>
              </a:spcBef>
              <a:buNone/>
              <a:defRPr sz="8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Key Competitor</a:t>
            </a:r>
            <a:endParaRPr lang="en-US" dirty="0"/>
          </a:p>
        </p:txBody>
      </p:sp>
      <p:sp>
        <p:nvSpPr>
          <p:cNvPr id="6" name="Text Placeholder 2">
            <a:extLst>
              <a:ext uri="{FF2B5EF4-FFF2-40B4-BE49-F238E27FC236}">
                <a16:creationId xmlns:a16="http://schemas.microsoft.com/office/drawing/2014/main" id="{337E25D3-88DB-8202-3169-F19459FAAD5D}"/>
              </a:ext>
            </a:extLst>
          </p:cNvPr>
          <p:cNvSpPr txBox="1">
            <a:spLocks/>
          </p:cNvSpPr>
          <p:nvPr/>
        </p:nvSpPr>
        <p:spPr>
          <a:xfrm>
            <a:off x="1620000" y="1752681"/>
            <a:ext cx="21971000" cy="934780"/>
          </a:xfrm>
          <a:prstGeom prst="rect">
            <a:avLst/>
          </a:prstGeom>
          <a:effectLst>
            <a:outerShdw blurRad="50800" dir="14400000">
              <a:srgbClr val="000000">
                <a:alpha val="40000"/>
              </a:srgbClr>
            </a:outerShdw>
          </a:effectLst>
        </p:spPr>
        <p:txBody>
          <a:bodyPr vert="horz" lIns="45719" tIns="45719" rIns="45719" bIns="45719" rtlCol="0" anchor="ctr">
            <a:normAutofit/>
          </a:bodyPr>
          <a:lstStyle>
            <a:lvl1pPr marL="0" indent="0" algn="l" defTabSz="825500" rtl="0" eaLnBrk="1" latinLnBrk="0" hangingPunct="1">
              <a:lnSpc>
                <a:spcPct val="100000"/>
              </a:lnSpc>
              <a:spcBef>
                <a:spcPts val="0"/>
              </a:spcBef>
              <a:spcAft>
                <a:spcPts val="1200"/>
              </a:spcAft>
              <a:buClr>
                <a:schemeClr val="accent1"/>
              </a:buClr>
              <a:buSzTx/>
              <a:buFont typeface="Wingdings 2" charset="2"/>
              <a:buNone/>
              <a:defRPr sz="5500" b="1" kern="1200">
                <a:solidFill>
                  <a:schemeClr val="tx1"/>
                </a:solidFill>
                <a:latin typeface="+mn-lt"/>
                <a:ea typeface="+mn-ea"/>
                <a:cs typeface="+mn-cs"/>
              </a:defRPr>
            </a:lvl1pPr>
            <a:lvl2pPr marL="1485900" indent="-571500" algn="l" defTabSz="914400" rtl="0" eaLnBrk="1" latinLnBrk="0" hangingPunct="1">
              <a:spcBef>
                <a:spcPct val="20000"/>
              </a:spcBef>
              <a:spcAft>
                <a:spcPts val="1200"/>
              </a:spcAft>
              <a:buClr>
                <a:schemeClr val="accent1"/>
              </a:buClr>
              <a:buFont typeface="Wingdings 2" charset="2"/>
              <a:buChar char=""/>
              <a:defRPr sz="3200" kern="1200">
                <a:solidFill>
                  <a:schemeClr val="tx1"/>
                </a:solidFill>
                <a:latin typeface="+mn-lt"/>
                <a:ea typeface="+mn-ea"/>
                <a:cs typeface="+mn-cs"/>
              </a:defRPr>
            </a:lvl2pPr>
            <a:lvl3pPr marL="2286000" indent="-457200" algn="l" defTabSz="914400" rtl="0" eaLnBrk="1" latinLnBrk="0" hangingPunct="1">
              <a:spcBef>
                <a:spcPct val="20000"/>
              </a:spcBef>
              <a:spcAft>
                <a:spcPts val="1200"/>
              </a:spcAft>
              <a:buClr>
                <a:schemeClr val="accent1"/>
              </a:buClr>
              <a:buFont typeface="Wingdings 2" charset="2"/>
              <a:buChar char=""/>
              <a:defRPr sz="2800" kern="1200">
                <a:solidFill>
                  <a:schemeClr val="tx1"/>
                </a:solidFill>
                <a:latin typeface="+mn-lt"/>
                <a:ea typeface="+mn-ea"/>
                <a:cs typeface="+mn-cs"/>
              </a:defRPr>
            </a:lvl3pPr>
            <a:lvl4pPr marL="32004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4pPr>
            <a:lvl5pPr marL="41148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5pPr>
            <a:lvl6pPr marL="48000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6pPr>
            <a:lvl7pPr marL="56000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7pPr>
            <a:lvl8pPr marL="64000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8pPr>
            <a:lvl9pPr marL="72000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9pPr>
          </a:lstStyle>
          <a:p>
            <a:r>
              <a:rPr lang="en-US" dirty="0"/>
              <a:t>Apple Inc. vs. Samsung Electronics</a:t>
            </a:r>
          </a:p>
        </p:txBody>
      </p:sp>
      <p:graphicFrame>
        <p:nvGraphicFramePr>
          <p:cNvPr id="7" name="Text Placeholder 3">
            <a:extLst>
              <a:ext uri="{FF2B5EF4-FFF2-40B4-BE49-F238E27FC236}">
                <a16:creationId xmlns:a16="http://schemas.microsoft.com/office/drawing/2014/main" id="{61821007-DA82-16FA-2F16-8FA64857CA70}"/>
              </a:ext>
            </a:extLst>
          </p:cNvPr>
          <p:cNvGraphicFramePr/>
          <p:nvPr>
            <p:extLst>
              <p:ext uri="{D42A27DB-BD31-4B8C-83A1-F6EECF244321}">
                <p14:modId xmlns:p14="http://schemas.microsoft.com/office/powerpoint/2010/main" val="414771265"/>
              </p:ext>
            </p:extLst>
          </p:nvPr>
        </p:nvGraphicFramePr>
        <p:xfrm>
          <a:off x="4062186" y="4604084"/>
          <a:ext cx="16259624" cy="822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 Placeholder 2">
            <a:extLst>
              <a:ext uri="{FF2B5EF4-FFF2-40B4-BE49-F238E27FC236}">
                <a16:creationId xmlns:a16="http://schemas.microsoft.com/office/drawing/2014/main" id="{A78E9123-3F18-E39F-CE26-A87C3CE94BF9}"/>
              </a:ext>
            </a:extLst>
          </p:cNvPr>
          <p:cNvSpPr txBox="1">
            <a:spLocks/>
          </p:cNvSpPr>
          <p:nvPr/>
        </p:nvSpPr>
        <p:spPr>
          <a:xfrm>
            <a:off x="1620000" y="3344941"/>
            <a:ext cx="21971000" cy="934780"/>
          </a:xfrm>
          <a:prstGeom prst="rect">
            <a:avLst/>
          </a:prstGeom>
          <a:effectLst>
            <a:outerShdw blurRad="50800" dir="14400000">
              <a:srgbClr val="000000">
                <a:alpha val="40000"/>
              </a:srgbClr>
            </a:outerShdw>
          </a:effectLst>
        </p:spPr>
        <p:txBody>
          <a:bodyPr vert="horz" lIns="45719" tIns="45719" rIns="45719" bIns="45719" rtlCol="0" anchor="ctr">
            <a:normAutofit/>
          </a:bodyPr>
          <a:lstStyle>
            <a:lvl1pPr marL="0" indent="0" algn="l" defTabSz="825500" rtl="0" eaLnBrk="1" latinLnBrk="0" hangingPunct="1">
              <a:lnSpc>
                <a:spcPct val="100000"/>
              </a:lnSpc>
              <a:spcBef>
                <a:spcPts val="0"/>
              </a:spcBef>
              <a:spcAft>
                <a:spcPts val="1200"/>
              </a:spcAft>
              <a:buClr>
                <a:schemeClr val="accent1"/>
              </a:buClr>
              <a:buSzTx/>
              <a:buFont typeface="Wingdings 2" charset="2"/>
              <a:buNone/>
              <a:defRPr sz="5500" b="1" kern="1200">
                <a:solidFill>
                  <a:schemeClr val="tx1"/>
                </a:solidFill>
                <a:latin typeface="+mn-lt"/>
                <a:ea typeface="+mn-ea"/>
                <a:cs typeface="+mn-cs"/>
              </a:defRPr>
            </a:lvl1pPr>
            <a:lvl2pPr marL="1485900" indent="-571500" algn="l" defTabSz="914400" rtl="0" eaLnBrk="1" latinLnBrk="0" hangingPunct="1">
              <a:spcBef>
                <a:spcPct val="20000"/>
              </a:spcBef>
              <a:spcAft>
                <a:spcPts val="1200"/>
              </a:spcAft>
              <a:buClr>
                <a:schemeClr val="accent1"/>
              </a:buClr>
              <a:buFont typeface="Wingdings 2" charset="2"/>
              <a:buChar char=""/>
              <a:defRPr sz="3200" kern="1200">
                <a:solidFill>
                  <a:schemeClr val="tx1"/>
                </a:solidFill>
                <a:latin typeface="+mn-lt"/>
                <a:ea typeface="+mn-ea"/>
                <a:cs typeface="+mn-cs"/>
              </a:defRPr>
            </a:lvl2pPr>
            <a:lvl3pPr marL="2286000" indent="-457200" algn="l" defTabSz="914400" rtl="0" eaLnBrk="1" latinLnBrk="0" hangingPunct="1">
              <a:spcBef>
                <a:spcPct val="20000"/>
              </a:spcBef>
              <a:spcAft>
                <a:spcPts val="1200"/>
              </a:spcAft>
              <a:buClr>
                <a:schemeClr val="accent1"/>
              </a:buClr>
              <a:buFont typeface="Wingdings 2" charset="2"/>
              <a:buChar char=""/>
              <a:defRPr sz="2800" kern="1200">
                <a:solidFill>
                  <a:schemeClr val="tx1"/>
                </a:solidFill>
                <a:latin typeface="+mn-lt"/>
                <a:ea typeface="+mn-ea"/>
                <a:cs typeface="+mn-cs"/>
              </a:defRPr>
            </a:lvl3pPr>
            <a:lvl4pPr marL="32004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4pPr>
            <a:lvl5pPr marL="41148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5pPr>
            <a:lvl6pPr marL="48000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6pPr>
            <a:lvl7pPr marL="56000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7pPr>
            <a:lvl8pPr marL="64000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8pPr>
            <a:lvl9pPr marL="72000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9pPr>
          </a:lstStyle>
          <a:p>
            <a:r>
              <a:rPr lang="en-US" sz="4400" dirty="0"/>
              <a:t>Samsung Electronics SWOT Analysis</a:t>
            </a:r>
          </a:p>
        </p:txBody>
      </p:sp>
      <p:pic>
        <p:nvPicPr>
          <p:cNvPr id="2050" name="Picture 2">
            <a:extLst>
              <a:ext uri="{FF2B5EF4-FFF2-40B4-BE49-F238E27FC236}">
                <a16:creationId xmlns:a16="http://schemas.microsoft.com/office/drawing/2014/main" id="{0FE3DEAF-FF05-8E6F-7048-EDA77F3D700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91998" y="1377512"/>
            <a:ext cx="11929310" cy="39348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3961890"/>
      </p:ext>
    </p:extLst>
  </p:cSld>
  <p:clrMapOvr>
    <a:masterClrMapping/>
  </p:clrMapOvr>
  <p:transition spd="med"/>
  <p:extLst>
    <p:ext uri="{6950BFC3-D8DA-4A85-94F7-54DA5524770B}">
      <p188:commentRel xmlns:p188="http://schemas.microsoft.com/office/powerpoint/2018/8/main" r:id="rId2"/>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23D35-EDCF-CBFA-599A-05A0A22A56DD}"/>
              </a:ext>
            </a:extLst>
          </p:cNvPr>
          <p:cNvSpPr>
            <a:spLocks noGrp="1"/>
          </p:cNvSpPr>
          <p:nvPr>
            <p:ph type="title"/>
          </p:nvPr>
        </p:nvSpPr>
        <p:spPr/>
        <p:txBody>
          <a:bodyPr/>
          <a:lstStyle/>
          <a:p>
            <a:r>
              <a:rPr lang="en-US" dirty="0"/>
              <a:t>Comparing Value Chains</a:t>
            </a:r>
          </a:p>
        </p:txBody>
      </p:sp>
      <p:sp>
        <p:nvSpPr>
          <p:cNvPr id="3" name="Text Placeholder 2">
            <a:extLst>
              <a:ext uri="{FF2B5EF4-FFF2-40B4-BE49-F238E27FC236}">
                <a16:creationId xmlns:a16="http://schemas.microsoft.com/office/drawing/2014/main" id="{FBD9AB73-C96B-8BF0-46E3-77F75DA4938C}"/>
              </a:ext>
            </a:extLst>
          </p:cNvPr>
          <p:cNvSpPr>
            <a:spLocks noGrp="1"/>
          </p:cNvSpPr>
          <p:nvPr>
            <p:ph type="body" sz="quarter" idx="21"/>
          </p:nvPr>
        </p:nvSpPr>
        <p:spPr>
          <a:xfrm>
            <a:off x="1620000" y="2982562"/>
            <a:ext cx="21971000" cy="934780"/>
          </a:xfrm>
        </p:spPr>
        <p:txBody>
          <a:bodyPr/>
          <a:lstStyle/>
          <a:p>
            <a:r>
              <a:rPr lang="en-US" dirty="0"/>
              <a:t>Apple Inc. vs. Samsung Electronics</a:t>
            </a:r>
          </a:p>
        </p:txBody>
      </p:sp>
      <p:graphicFrame>
        <p:nvGraphicFramePr>
          <p:cNvPr id="6" name="Text Placeholder 3">
            <a:extLst>
              <a:ext uri="{FF2B5EF4-FFF2-40B4-BE49-F238E27FC236}">
                <a16:creationId xmlns:a16="http://schemas.microsoft.com/office/drawing/2014/main" id="{20BE5C35-4FD0-A2C5-E62B-ECE6B4084615}"/>
              </a:ext>
            </a:extLst>
          </p:cNvPr>
          <p:cNvGraphicFramePr/>
          <p:nvPr/>
        </p:nvGraphicFramePr>
        <p:xfrm>
          <a:off x="1620001" y="4368803"/>
          <a:ext cx="21126570" cy="73487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53DF181C-BC91-1F16-D34F-5ED96D2FB79A}"/>
              </a:ext>
            </a:extLst>
          </p:cNvPr>
          <p:cNvSpPr txBox="1"/>
          <p:nvPr/>
        </p:nvSpPr>
        <p:spPr>
          <a:xfrm>
            <a:off x="12192000" y="12452292"/>
            <a:ext cx="12192000" cy="369332"/>
          </a:xfrm>
          <a:prstGeom prst="rect">
            <a:avLst/>
          </a:prstGeom>
          <a:noFill/>
        </p:spPr>
        <p:txBody>
          <a:bodyPr wrap="square">
            <a:spAutoFit/>
          </a:bodyPr>
          <a:lstStyle/>
          <a:p>
            <a:pPr marL="480000" indent="-480000" algn="l" defTabSz="457200">
              <a:spcBef>
                <a:spcPts val="1200"/>
              </a:spcBef>
              <a:defRPr>
                <a:solidFill>
                  <a:srgbClr val="000000"/>
                </a:solidFill>
                <a:latin typeface="Times New Roman"/>
                <a:ea typeface="Times New Roman"/>
                <a:cs typeface="Times New Roman"/>
                <a:sym typeface="Times New Roman"/>
              </a:defRPr>
            </a:pPr>
            <a:r>
              <a:rPr lang="en-US" sz="1800" dirty="0">
                <a:solidFill>
                  <a:schemeClr val="tx1">
                    <a:lumMod val="95000"/>
                  </a:schemeClr>
                </a:solidFill>
              </a:rPr>
              <a:t> </a:t>
            </a:r>
            <a:r>
              <a:rPr lang="en-US" sz="1800" dirty="0" err="1">
                <a:solidFill>
                  <a:schemeClr val="tx1">
                    <a:lumMod val="95000"/>
                  </a:schemeClr>
                </a:solidFill>
              </a:rPr>
              <a:t>Presutti</a:t>
            </a:r>
            <a:r>
              <a:rPr lang="en-US" sz="1800" dirty="0">
                <a:solidFill>
                  <a:schemeClr val="tx1">
                    <a:lumMod val="95000"/>
                  </a:schemeClr>
                </a:solidFill>
              </a:rPr>
              <a:t>, W. D., &amp; Mawhinney, J. R. (2013). Understanding the dynamics of the value chain. Business Expert Press</a:t>
            </a:r>
            <a:r>
              <a:rPr lang="en-US" sz="1800" dirty="0"/>
              <a:t>, </a:t>
            </a:r>
            <a:r>
              <a:rPr lang="en-US" sz="1800" dirty="0">
                <a:solidFill>
                  <a:schemeClr val="tx1">
                    <a:lumMod val="95000"/>
                  </a:schemeClr>
                </a:solidFill>
              </a:rPr>
              <a:t>LLC</a:t>
            </a:r>
          </a:p>
        </p:txBody>
      </p:sp>
    </p:spTree>
    <p:extLst>
      <p:ext uri="{BB962C8B-B14F-4D97-AF65-F5344CB8AC3E}">
        <p14:creationId xmlns:p14="http://schemas.microsoft.com/office/powerpoint/2010/main" val="2853122090"/>
      </p:ext>
    </p:extLst>
  </p:cSld>
  <p:clrMapOvr>
    <a:masterClrMapping/>
  </p:clrMapOvr>
  <p:transition spd="med"/>
  <p:extLst>
    <p:ext uri="{6950BFC3-D8DA-4A85-94F7-54DA5524770B}">
      <p188:commentRel xmlns:p188="http://schemas.microsoft.com/office/powerpoint/2018/8/main" r:id="rId2"/>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9EC7A-ACB9-653E-C3D6-07ED2731AD83}"/>
              </a:ext>
            </a:extLst>
          </p:cNvPr>
          <p:cNvSpPr>
            <a:spLocks noGrp="1"/>
          </p:cNvSpPr>
          <p:nvPr>
            <p:ph type="title"/>
          </p:nvPr>
        </p:nvSpPr>
        <p:spPr/>
        <p:txBody>
          <a:bodyPr/>
          <a:lstStyle/>
          <a:p>
            <a:r>
              <a:rPr lang="en-US" dirty="0"/>
              <a:t>What if they merged?</a:t>
            </a:r>
          </a:p>
        </p:txBody>
      </p:sp>
      <p:sp>
        <p:nvSpPr>
          <p:cNvPr id="3" name="Text Placeholder 2">
            <a:extLst>
              <a:ext uri="{FF2B5EF4-FFF2-40B4-BE49-F238E27FC236}">
                <a16:creationId xmlns:a16="http://schemas.microsoft.com/office/drawing/2014/main" id="{5ABC7E5E-31B1-214D-613A-FE0439AA5277}"/>
              </a:ext>
            </a:extLst>
          </p:cNvPr>
          <p:cNvSpPr>
            <a:spLocks noGrp="1"/>
          </p:cNvSpPr>
          <p:nvPr>
            <p:ph type="body" sz="quarter" idx="21"/>
          </p:nvPr>
        </p:nvSpPr>
        <p:spPr>
          <a:xfrm>
            <a:off x="1620000" y="2835276"/>
            <a:ext cx="21971000" cy="934780"/>
          </a:xfrm>
        </p:spPr>
        <p:txBody>
          <a:bodyPr/>
          <a:lstStyle/>
          <a:p>
            <a:r>
              <a:rPr lang="en-US" dirty="0"/>
              <a:t>The Marketing Manager’s perspective</a:t>
            </a:r>
          </a:p>
        </p:txBody>
      </p:sp>
      <p:graphicFrame>
        <p:nvGraphicFramePr>
          <p:cNvPr id="6" name="Text Placeholder 3">
            <a:extLst>
              <a:ext uri="{FF2B5EF4-FFF2-40B4-BE49-F238E27FC236}">
                <a16:creationId xmlns:a16="http://schemas.microsoft.com/office/drawing/2014/main" id="{5C038A0A-3F51-D916-19F3-F6BC66FD7157}"/>
              </a:ext>
            </a:extLst>
          </p:cNvPr>
          <p:cNvGraphicFramePr/>
          <p:nvPr>
            <p:extLst>
              <p:ext uri="{D42A27DB-BD31-4B8C-83A1-F6EECF244321}">
                <p14:modId xmlns:p14="http://schemas.microsoft.com/office/powerpoint/2010/main" val="3496526675"/>
              </p:ext>
            </p:extLst>
          </p:nvPr>
        </p:nvGraphicFramePr>
        <p:xfrm>
          <a:off x="1620001" y="4368803"/>
          <a:ext cx="21126570" cy="73487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5699B5FC-011E-D88B-6D6E-C2ED061D0BB3}"/>
              </a:ext>
            </a:extLst>
          </p:cNvPr>
          <p:cNvSpPr txBox="1"/>
          <p:nvPr/>
        </p:nvSpPr>
        <p:spPr>
          <a:xfrm>
            <a:off x="10828421" y="11556014"/>
            <a:ext cx="12192000" cy="646331"/>
          </a:xfrm>
          <a:prstGeom prst="rect">
            <a:avLst/>
          </a:prstGeom>
          <a:noFill/>
        </p:spPr>
        <p:txBody>
          <a:bodyPr wrap="square">
            <a:spAutoFit/>
          </a:bodyPr>
          <a:lstStyle/>
          <a:p>
            <a:r>
              <a:rPr lang="en-US" dirty="0"/>
              <a:t>H., V., &amp; </a:t>
            </a:r>
            <a:r>
              <a:rPr lang="en-US" dirty="0" err="1"/>
              <a:t>Manmadhan</a:t>
            </a:r>
            <a:r>
              <a:rPr lang="en-US" dirty="0"/>
              <a:t>, M. (2022). Financial Implication of Merger and Acquisition on the Performance of Companies. </a:t>
            </a:r>
            <a:r>
              <a:rPr lang="en-US" i="1" dirty="0"/>
              <a:t>International Journal of Financial Management</a:t>
            </a:r>
            <a:r>
              <a:rPr lang="en-US" dirty="0"/>
              <a:t>, </a:t>
            </a:r>
            <a:r>
              <a:rPr lang="en-US" i="1" dirty="0"/>
              <a:t>12</a:t>
            </a:r>
            <a:r>
              <a:rPr lang="en-US" dirty="0"/>
              <a:t>(1), 1–10. </a:t>
            </a:r>
          </a:p>
        </p:txBody>
      </p:sp>
    </p:spTree>
    <p:extLst>
      <p:ext uri="{BB962C8B-B14F-4D97-AF65-F5344CB8AC3E}">
        <p14:creationId xmlns:p14="http://schemas.microsoft.com/office/powerpoint/2010/main" val="4036935822"/>
      </p:ext>
    </p:extLst>
  </p:cSld>
  <p:clrMapOvr>
    <a:masterClrMapping/>
  </p:clrMapOvr>
  <p:transition spd="med"/>
  <p:extLst>
    <p:ext uri="{6950BFC3-D8DA-4A85-94F7-54DA5524770B}">
      <p188:commentRel xmlns:p188="http://schemas.microsoft.com/office/powerpoint/2018/8/main" r:id="rId2"/>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BD8DC-085E-68E7-112C-B25E52C813EA}"/>
              </a:ext>
            </a:extLst>
          </p:cNvPr>
          <p:cNvSpPr>
            <a:spLocks noGrp="1"/>
          </p:cNvSpPr>
          <p:nvPr>
            <p:ph type="title"/>
          </p:nvPr>
        </p:nvSpPr>
        <p:spPr/>
        <p:txBody>
          <a:bodyPr/>
          <a:lstStyle/>
          <a:p>
            <a:r>
              <a:rPr lang="en-US" dirty="0"/>
              <a:t>What if they Merged?</a:t>
            </a:r>
          </a:p>
        </p:txBody>
      </p:sp>
      <p:sp>
        <p:nvSpPr>
          <p:cNvPr id="3" name="Text Placeholder 2">
            <a:extLst>
              <a:ext uri="{FF2B5EF4-FFF2-40B4-BE49-F238E27FC236}">
                <a16:creationId xmlns:a16="http://schemas.microsoft.com/office/drawing/2014/main" id="{C46EF1BD-54EB-3294-5781-717BB5F11817}"/>
              </a:ext>
            </a:extLst>
          </p:cNvPr>
          <p:cNvSpPr>
            <a:spLocks noGrp="1"/>
          </p:cNvSpPr>
          <p:nvPr>
            <p:ph type="body" sz="quarter" idx="21"/>
          </p:nvPr>
        </p:nvSpPr>
        <p:spPr>
          <a:xfrm>
            <a:off x="1620000" y="2835276"/>
            <a:ext cx="21971000" cy="934780"/>
          </a:xfrm>
        </p:spPr>
        <p:txBody>
          <a:bodyPr/>
          <a:lstStyle/>
          <a:p>
            <a:r>
              <a:rPr lang="en-US" dirty="0"/>
              <a:t>Strategic Recommendations for Merger</a:t>
            </a:r>
          </a:p>
        </p:txBody>
      </p:sp>
      <p:graphicFrame>
        <p:nvGraphicFramePr>
          <p:cNvPr id="6" name="Text Placeholder 3">
            <a:extLst>
              <a:ext uri="{FF2B5EF4-FFF2-40B4-BE49-F238E27FC236}">
                <a16:creationId xmlns:a16="http://schemas.microsoft.com/office/drawing/2014/main" id="{47B62655-F5DA-8EFB-8843-9B3EA315BB98}"/>
              </a:ext>
            </a:extLst>
          </p:cNvPr>
          <p:cNvGraphicFramePr/>
          <p:nvPr/>
        </p:nvGraphicFramePr>
        <p:xfrm>
          <a:off x="1620001" y="4368803"/>
          <a:ext cx="21126570" cy="73487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FD868CAA-3142-8FCE-5E46-9E6EBFA63D18}"/>
              </a:ext>
            </a:extLst>
          </p:cNvPr>
          <p:cNvSpPr txBox="1"/>
          <p:nvPr/>
        </p:nvSpPr>
        <p:spPr>
          <a:xfrm>
            <a:off x="10908632" y="11993178"/>
            <a:ext cx="12192000" cy="646331"/>
          </a:xfrm>
          <a:prstGeom prst="rect">
            <a:avLst/>
          </a:prstGeom>
          <a:noFill/>
        </p:spPr>
        <p:txBody>
          <a:bodyPr wrap="square">
            <a:spAutoFit/>
          </a:bodyPr>
          <a:lstStyle/>
          <a:p>
            <a:r>
              <a:rPr lang="en-US" dirty="0"/>
              <a:t>H., V., &amp; </a:t>
            </a:r>
            <a:r>
              <a:rPr lang="en-US" dirty="0" err="1"/>
              <a:t>Manmadhan</a:t>
            </a:r>
            <a:r>
              <a:rPr lang="en-US" dirty="0"/>
              <a:t>, M. (2022). Financial Implication of Merger and Acquisition on the Performance of Companies. </a:t>
            </a:r>
            <a:r>
              <a:rPr lang="en-US" i="1" dirty="0"/>
              <a:t>International Journal of Financial Management</a:t>
            </a:r>
            <a:r>
              <a:rPr lang="en-US" dirty="0"/>
              <a:t>, </a:t>
            </a:r>
            <a:r>
              <a:rPr lang="en-US" i="1" dirty="0"/>
              <a:t>12</a:t>
            </a:r>
            <a:r>
              <a:rPr lang="en-US" dirty="0"/>
              <a:t>(1), 1–10. </a:t>
            </a:r>
          </a:p>
        </p:txBody>
      </p:sp>
    </p:spTree>
    <p:extLst>
      <p:ext uri="{BB962C8B-B14F-4D97-AF65-F5344CB8AC3E}">
        <p14:creationId xmlns:p14="http://schemas.microsoft.com/office/powerpoint/2010/main" val="1234897223"/>
      </p:ext>
    </p:extLst>
  </p:cSld>
  <p:clrMapOvr>
    <a:masterClrMapping/>
  </p:clrMapOvr>
  <p:transition spd="med"/>
  <p:extLst>
    <p:ext uri="{6950BFC3-D8DA-4A85-94F7-54DA5524770B}">
      <p188:commentRel xmlns:p188="http://schemas.microsoft.com/office/powerpoint/2018/8/main" r:id="rId2"/>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05321-10ED-57E5-6CAE-EEC0F6223FB4}"/>
              </a:ext>
            </a:extLst>
          </p:cNvPr>
          <p:cNvSpPr>
            <a:spLocks noGrp="1"/>
          </p:cNvSpPr>
          <p:nvPr>
            <p:ph type="title"/>
          </p:nvPr>
        </p:nvSpPr>
        <p:spPr/>
        <p:txBody>
          <a:bodyPr/>
          <a:lstStyle/>
          <a:p>
            <a:r>
              <a:rPr lang="en-US" sz="6600" dirty="0"/>
              <a:t>Strategic Initiatives for Optimizing the Value Chain</a:t>
            </a:r>
          </a:p>
        </p:txBody>
      </p:sp>
      <p:graphicFrame>
        <p:nvGraphicFramePr>
          <p:cNvPr id="6" name="Text Placeholder 3">
            <a:extLst>
              <a:ext uri="{FF2B5EF4-FFF2-40B4-BE49-F238E27FC236}">
                <a16:creationId xmlns:a16="http://schemas.microsoft.com/office/drawing/2014/main" id="{CF2271DE-65D3-492C-62AD-E689ED25C07F}"/>
              </a:ext>
            </a:extLst>
          </p:cNvPr>
          <p:cNvGraphicFramePr/>
          <p:nvPr/>
        </p:nvGraphicFramePr>
        <p:xfrm>
          <a:off x="1620001" y="4368803"/>
          <a:ext cx="21126570" cy="73487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FE4C5841-E987-6F35-E702-E6BD703F10BA}"/>
              </a:ext>
            </a:extLst>
          </p:cNvPr>
          <p:cNvSpPr txBox="1"/>
          <p:nvPr/>
        </p:nvSpPr>
        <p:spPr>
          <a:xfrm>
            <a:off x="12368463" y="12452292"/>
            <a:ext cx="12192000" cy="369332"/>
          </a:xfrm>
          <a:prstGeom prst="rect">
            <a:avLst/>
          </a:prstGeom>
          <a:noFill/>
        </p:spPr>
        <p:txBody>
          <a:bodyPr wrap="square">
            <a:spAutoFit/>
          </a:bodyPr>
          <a:lstStyle/>
          <a:p>
            <a:pPr marL="480000" indent="-480000" algn="l" defTabSz="457200">
              <a:spcBef>
                <a:spcPts val="1200"/>
              </a:spcBef>
              <a:defRPr>
                <a:solidFill>
                  <a:srgbClr val="000000"/>
                </a:solidFill>
                <a:latin typeface="Times New Roman"/>
                <a:ea typeface="Times New Roman"/>
                <a:cs typeface="Times New Roman"/>
                <a:sym typeface="Times New Roman"/>
              </a:defRPr>
            </a:pPr>
            <a:r>
              <a:rPr lang="en-US" sz="1800" dirty="0">
                <a:solidFill>
                  <a:schemeClr val="tx1">
                    <a:lumMod val="95000"/>
                  </a:schemeClr>
                </a:solidFill>
              </a:rPr>
              <a:t> </a:t>
            </a:r>
            <a:r>
              <a:rPr lang="en-US" sz="1800" dirty="0" err="1">
                <a:solidFill>
                  <a:schemeClr val="tx1">
                    <a:lumMod val="95000"/>
                  </a:schemeClr>
                </a:solidFill>
              </a:rPr>
              <a:t>Presutti</a:t>
            </a:r>
            <a:r>
              <a:rPr lang="en-US" sz="1800" dirty="0">
                <a:solidFill>
                  <a:schemeClr val="tx1">
                    <a:lumMod val="95000"/>
                  </a:schemeClr>
                </a:solidFill>
              </a:rPr>
              <a:t>, W. D., &amp; Mawhinney, J. R. (2013). Understanding the dynamics of the value chain. Business Expert Press</a:t>
            </a:r>
            <a:r>
              <a:rPr lang="en-US" sz="1800" dirty="0"/>
              <a:t>, </a:t>
            </a:r>
            <a:r>
              <a:rPr lang="en-US" sz="1800" dirty="0">
                <a:solidFill>
                  <a:schemeClr val="tx1">
                    <a:lumMod val="95000"/>
                  </a:schemeClr>
                </a:solidFill>
              </a:rPr>
              <a:t>LLC</a:t>
            </a:r>
          </a:p>
        </p:txBody>
      </p:sp>
    </p:spTree>
    <p:extLst>
      <p:ext uri="{BB962C8B-B14F-4D97-AF65-F5344CB8AC3E}">
        <p14:creationId xmlns:p14="http://schemas.microsoft.com/office/powerpoint/2010/main" val="2056119837"/>
      </p:ext>
    </p:extLst>
  </p:cSld>
  <p:clrMapOvr>
    <a:masterClrMapping/>
  </p:clrMapOvr>
  <p:transition spd="med"/>
  <p:extLst>
    <p:ext uri="{6950BFC3-D8DA-4A85-94F7-54DA5524770B}">
      <p188:commentRel xmlns:p188="http://schemas.microsoft.com/office/powerpoint/2018/8/main" r:id="rId2"/>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38125-5B94-855D-1E37-D85A011941A5}"/>
              </a:ext>
            </a:extLst>
          </p:cNvPr>
          <p:cNvSpPr>
            <a:spLocks noGrp="1"/>
          </p:cNvSpPr>
          <p:nvPr>
            <p:ph type="title"/>
          </p:nvPr>
        </p:nvSpPr>
        <p:spPr/>
        <p:txBody>
          <a:bodyPr/>
          <a:lstStyle/>
          <a:p>
            <a:r>
              <a:rPr lang="en-US" sz="6600" dirty="0"/>
              <a:t>Strategic Initiatives for Optimizing the Value Chain</a:t>
            </a:r>
          </a:p>
        </p:txBody>
      </p:sp>
      <p:sp>
        <p:nvSpPr>
          <p:cNvPr id="3" name="Text Placeholder 2">
            <a:extLst>
              <a:ext uri="{FF2B5EF4-FFF2-40B4-BE49-F238E27FC236}">
                <a16:creationId xmlns:a16="http://schemas.microsoft.com/office/drawing/2014/main" id="{A065ED4D-5D66-4D5E-A5C0-7BAD1A1033D6}"/>
              </a:ext>
            </a:extLst>
          </p:cNvPr>
          <p:cNvSpPr>
            <a:spLocks noGrp="1"/>
          </p:cNvSpPr>
          <p:nvPr>
            <p:ph type="body" sz="quarter" idx="21"/>
          </p:nvPr>
        </p:nvSpPr>
        <p:spPr>
          <a:xfrm>
            <a:off x="1620000" y="2950478"/>
            <a:ext cx="21971000" cy="934780"/>
          </a:xfrm>
        </p:spPr>
        <p:txBody>
          <a:bodyPr/>
          <a:lstStyle/>
          <a:p>
            <a:r>
              <a:rPr lang="en-US" dirty="0"/>
              <a:t>Key Strategies</a:t>
            </a:r>
          </a:p>
        </p:txBody>
      </p:sp>
      <p:graphicFrame>
        <p:nvGraphicFramePr>
          <p:cNvPr id="6" name="Text Placeholder 3">
            <a:extLst>
              <a:ext uri="{FF2B5EF4-FFF2-40B4-BE49-F238E27FC236}">
                <a16:creationId xmlns:a16="http://schemas.microsoft.com/office/drawing/2014/main" id="{AEC0BEF1-31E7-240E-212E-26FE4D381A6B}"/>
              </a:ext>
            </a:extLst>
          </p:cNvPr>
          <p:cNvGraphicFramePr/>
          <p:nvPr/>
        </p:nvGraphicFramePr>
        <p:xfrm>
          <a:off x="1620001" y="4368803"/>
          <a:ext cx="21126570" cy="73487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93B9A547-C3BB-E845-D128-945CC696278C}"/>
              </a:ext>
            </a:extLst>
          </p:cNvPr>
          <p:cNvSpPr txBox="1"/>
          <p:nvPr/>
        </p:nvSpPr>
        <p:spPr>
          <a:xfrm>
            <a:off x="12192000" y="12452292"/>
            <a:ext cx="12192000" cy="369332"/>
          </a:xfrm>
          <a:prstGeom prst="rect">
            <a:avLst/>
          </a:prstGeom>
          <a:noFill/>
        </p:spPr>
        <p:txBody>
          <a:bodyPr wrap="square">
            <a:spAutoFit/>
          </a:bodyPr>
          <a:lstStyle/>
          <a:p>
            <a:pPr marL="480000" indent="-480000" algn="l" defTabSz="457200">
              <a:spcBef>
                <a:spcPts val="1200"/>
              </a:spcBef>
              <a:defRPr>
                <a:solidFill>
                  <a:srgbClr val="000000"/>
                </a:solidFill>
                <a:latin typeface="Times New Roman"/>
                <a:ea typeface="Times New Roman"/>
                <a:cs typeface="Times New Roman"/>
                <a:sym typeface="Times New Roman"/>
              </a:defRPr>
            </a:pPr>
            <a:r>
              <a:rPr lang="en-US" sz="1800" dirty="0">
                <a:solidFill>
                  <a:schemeClr val="tx1">
                    <a:lumMod val="95000"/>
                  </a:schemeClr>
                </a:solidFill>
              </a:rPr>
              <a:t> </a:t>
            </a:r>
            <a:r>
              <a:rPr lang="en-US" sz="1800" dirty="0" err="1">
                <a:solidFill>
                  <a:schemeClr val="tx1">
                    <a:lumMod val="95000"/>
                  </a:schemeClr>
                </a:solidFill>
              </a:rPr>
              <a:t>Presutti</a:t>
            </a:r>
            <a:r>
              <a:rPr lang="en-US" sz="1800" dirty="0">
                <a:solidFill>
                  <a:schemeClr val="tx1">
                    <a:lumMod val="95000"/>
                  </a:schemeClr>
                </a:solidFill>
              </a:rPr>
              <a:t>, W. D., &amp; Mawhinney, J. R. (2013). Understanding the dynamics of the value chain. Business Expert Press</a:t>
            </a:r>
            <a:r>
              <a:rPr lang="en-US" sz="1800" dirty="0"/>
              <a:t>, </a:t>
            </a:r>
            <a:r>
              <a:rPr lang="en-US" sz="1800" dirty="0">
                <a:solidFill>
                  <a:schemeClr val="tx1">
                    <a:lumMod val="95000"/>
                  </a:schemeClr>
                </a:solidFill>
              </a:rPr>
              <a:t>LLC</a:t>
            </a:r>
          </a:p>
        </p:txBody>
      </p:sp>
    </p:spTree>
    <p:extLst>
      <p:ext uri="{BB962C8B-B14F-4D97-AF65-F5344CB8AC3E}">
        <p14:creationId xmlns:p14="http://schemas.microsoft.com/office/powerpoint/2010/main" val="3029423674"/>
      </p:ext>
    </p:extLst>
  </p:cSld>
  <p:clrMapOvr>
    <a:masterClrMapping/>
  </p:clrMapOvr>
  <p:transition spd="med"/>
  <p:extLst>
    <p:ext uri="{6950BFC3-D8DA-4A85-94F7-54DA5524770B}">
      <p188:commentRel xmlns:p188="http://schemas.microsoft.com/office/powerpoint/2018/8/main" r:id="rId2"/>
    </p:ext>
  </p:extLs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References"/>
          <p:cNvSpPr txBox="1">
            <a:spLocks noGrp="1"/>
          </p:cNvSpPr>
          <p:nvPr>
            <p:ph type="title"/>
          </p:nvPr>
        </p:nvSpPr>
        <p:spPr>
          <a:prstGeom prst="rect">
            <a:avLst/>
          </a:prstGeom>
        </p:spPr>
        <p:txBody>
          <a:bodyPr/>
          <a:lstStyle>
            <a:lvl1pPr algn="ctr"/>
          </a:lstStyle>
          <a:p>
            <a:r>
              <a:t>References</a:t>
            </a:r>
          </a:p>
        </p:txBody>
      </p:sp>
      <p:sp>
        <p:nvSpPr>
          <p:cNvPr id="192" name="Apple - 45 year stock price history: AAPL. Macrotrends. (n.d.). https://www.macrotrends.net/stocks/charts/AAPL/apple/stock-price-history…"/>
          <p:cNvSpPr txBox="1"/>
          <p:nvPr/>
        </p:nvSpPr>
        <p:spPr>
          <a:xfrm>
            <a:off x="4547462" y="2662780"/>
            <a:ext cx="15289075" cy="588879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marL="480000" indent="-480000" algn="l" defTabSz="457200">
              <a:spcBef>
                <a:spcPts val="1200"/>
              </a:spcBef>
              <a:defRPr>
                <a:solidFill>
                  <a:srgbClr val="000000"/>
                </a:solidFill>
                <a:latin typeface="Times New Roman"/>
                <a:ea typeface="Times New Roman"/>
                <a:cs typeface="Times New Roman"/>
                <a:sym typeface="Times New Roman"/>
              </a:defRPr>
            </a:pPr>
            <a:r>
              <a:rPr sz="2400" i="1" dirty="0">
                <a:solidFill>
                  <a:schemeClr val="tx1">
                    <a:lumMod val="95000"/>
                  </a:schemeClr>
                </a:solidFill>
              </a:rPr>
              <a:t>Apple - 45 year stock price history: AAPL</a:t>
            </a:r>
            <a:r>
              <a:rPr sz="2400" dirty="0">
                <a:solidFill>
                  <a:schemeClr val="tx1">
                    <a:lumMod val="95000"/>
                  </a:schemeClr>
                </a:solidFill>
              </a:rPr>
              <a:t>. Macrotrends. (n.d.). https://www.macrotrends.net/stocks/charts/AAPL/apple/stock-price-history </a:t>
            </a:r>
          </a:p>
          <a:p>
            <a:pPr marL="480000" indent="-480000" algn="l" defTabSz="457200">
              <a:spcBef>
                <a:spcPts val="1200"/>
              </a:spcBef>
              <a:defRPr>
                <a:solidFill>
                  <a:srgbClr val="000000"/>
                </a:solidFill>
                <a:latin typeface="Times New Roman"/>
                <a:ea typeface="Times New Roman"/>
                <a:cs typeface="Times New Roman"/>
                <a:sym typeface="Times New Roman"/>
              </a:defRPr>
            </a:pPr>
            <a:r>
              <a:rPr sz="2400" i="1" dirty="0">
                <a:solidFill>
                  <a:schemeClr val="tx1">
                    <a:lumMod val="95000"/>
                  </a:schemeClr>
                </a:solidFill>
              </a:rPr>
              <a:t>Apple (AAPL) market cap &amp; net worth</a:t>
            </a:r>
            <a:r>
              <a:rPr sz="2400" dirty="0">
                <a:solidFill>
                  <a:schemeClr val="tx1">
                    <a:lumMod val="95000"/>
                  </a:schemeClr>
                </a:solidFill>
              </a:rPr>
              <a:t>. Stock Analysis. (n.d.). </a:t>
            </a:r>
            <a:r>
              <a:rPr sz="2400" u="sng" dirty="0">
                <a:solidFill>
                  <a:schemeClr val="tx1">
                    <a:lumMod val="95000"/>
                  </a:schemeClr>
                </a:solidFill>
                <a:hlinkClick r:id="rId2">
                  <a:extLst>
                    <a:ext uri="{A12FA001-AC4F-418D-AE19-62706E023703}">
                      <ahyp:hlinkClr xmlns:ahyp="http://schemas.microsoft.com/office/drawing/2018/hyperlinkcolor" val="tx"/>
                    </a:ext>
                  </a:extLst>
                </a:hlinkClick>
              </a:rPr>
              <a:t>https://stockanalysis.com/stocks/aapl/market-cap/</a:t>
            </a:r>
            <a:endParaRPr sz="2400" i="1" dirty="0">
              <a:solidFill>
                <a:schemeClr val="tx1">
                  <a:lumMod val="95000"/>
                </a:schemeClr>
              </a:solidFill>
            </a:endParaRPr>
          </a:p>
          <a:p>
            <a:pPr marL="480000" indent="-480000" algn="l" defTabSz="457200">
              <a:spcBef>
                <a:spcPts val="1200"/>
              </a:spcBef>
              <a:defRPr>
                <a:solidFill>
                  <a:srgbClr val="000000"/>
                </a:solidFill>
                <a:latin typeface="Times New Roman"/>
                <a:ea typeface="Times New Roman"/>
                <a:cs typeface="Times New Roman"/>
                <a:sym typeface="Times New Roman"/>
              </a:defRPr>
            </a:pPr>
            <a:r>
              <a:rPr sz="2400" i="1" dirty="0">
                <a:solidFill>
                  <a:schemeClr val="tx1">
                    <a:lumMod val="95000"/>
                  </a:schemeClr>
                </a:solidFill>
              </a:rPr>
              <a:t>Apple Inc Com (AAPL:NAS)  </a:t>
            </a:r>
            <a:r>
              <a:rPr sz="2400" i="1" dirty="0" err="1">
                <a:solidFill>
                  <a:schemeClr val="tx1">
                    <a:lumMod val="95000"/>
                  </a:schemeClr>
                </a:solidFill>
              </a:rPr>
              <a:t>mergent</a:t>
            </a:r>
            <a:r>
              <a:rPr sz="2400" i="1" dirty="0">
                <a:solidFill>
                  <a:schemeClr val="tx1">
                    <a:lumMod val="95000"/>
                  </a:schemeClr>
                </a:solidFill>
              </a:rPr>
              <a:t> Market Atlas</a:t>
            </a:r>
            <a:r>
              <a:rPr sz="2400" dirty="0">
                <a:solidFill>
                  <a:schemeClr val="tx1">
                    <a:lumMod val="95000"/>
                  </a:schemeClr>
                </a:solidFill>
              </a:rPr>
              <a:t>. Search for companies based on location, industry classification and financial characteristics. (n.d.). https://marketatlas.mergent.com/stock/overview/?symbol=AAPL </a:t>
            </a:r>
          </a:p>
          <a:p>
            <a:pPr marL="480000" indent="-480000" algn="l" defTabSz="457200">
              <a:spcBef>
                <a:spcPts val="1200"/>
              </a:spcBef>
              <a:defRPr>
                <a:solidFill>
                  <a:srgbClr val="000000"/>
                </a:solidFill>
                <a:latin typeface="Times New Roman"/>
                <a:ea typeface="Times New Roman"/>
                <a:cs typeface="Times New Roman"/>
                <a:sym typeface="Times New Roman"/>
              </a:defRPr>
            </a:pPr>
            <a:r>
              <a:rPr sz="2400" dirty="0">
                <a:solidFill>
                  <a:schemeClr val="tx1">
                    <a:lumMod val="95000"/>
                  </a:schemeClr>
                </a:solidFill>
              </a:rPr>
              <a:t>Apple Net Income 2005-2024 | </a:t>
            </a:r>
            <a:r>
              <a:rPr sz="2400" dirty="0" err="1">
                <a:solidFill>
                  <a:schemeClr val="tx1">
                    <a:lumMod val="95000"/>
                  </a:schemeClr>
                </a:solidFill>
              </a:rPr>
              <a:t>statista</a:t>
            </a:r>
            <a:r>
              <a:rPr sz="2400" dirty="0">
                <a:solidFill>
                  <a:schemeClr val="tx1">
                    <a:lumMod val="95000"/>
                  </a:schemeClr>
                </a:solidFill>
              </a:rPr>
              <a:t>. (n.d.). https://www.statista.com/statistics/267728/apples-net-income-since-2005/ </a:t>
            </a:r>
            <a:endParaRPr lang="en-US" sz="2400" dirty="0">
              <a:solidFill>
                <a:schemeClr val="tx1">
                  <a:lumMod val="95000"/>
                </a:schemeClr>
              </a:solidFill>
            </a:endParaRPr>
          </a:p>
          <a:p>
            <a:pPr marL="480000" indent="-480000" algn="l" defTabSz="457200">
              <a:spcBef>
                <a:spcPts val="1200"/>
              </a:spcBef>
              <a:defRPr>
                <a:solidFill>
                  <a:srgbClr val="000000"/>
                </a:solidFill>
                <a:latin typeface="Times New Roman"/>
                <a:ea typeface="Times New Roman"/>
                <a:cs typeface="Times New Roman"/>
                <a:sym typeface="Times New Roman"/>
              </a:defRPr>
            </a:pPr>
            <a:r>
              <a:rPr lang="en-US" sz="2400" dirty="0">
                <a:solidFill>
                  <a:schemeClr val="tx1">
                    <a:lumMod val="95000"/>
                  </a:schemeClr>
                </a:solidFill>
              </a:rPr>
              <a:t>H., V., &amp; </a:t>
            </a:r>
            <a:r>
              <a:rPr lang="en-US" sz="2400" dirty="0" err="1">
                <a:solidFill>
                  <a:schemeClr val="tx1">
                    <a:lumMod val="95000"/>
                  </a:schemeClr>
                </a:solidFill>
              </a:rPr>
              <a:t>Manmadhan</a:t>
            </a:r>
            <a:r>
              <a:rPr lang="en-US" sz="2400" dirty="0">
                <a:solidFill>
                  <a:schemeClr val="tx1">
                    <a:lumMod val="95000"/>
                  </a:schemeClr>
                </a:solidFill>
              </a:rPr>
              <a:t>, M. (2022). Financial Implication of Merger and Acquisition on the Performance of Companies. </a:t>
            </a:r>
            <a:r>
              <a:rPr lang="en-US" sz="2400" i="1" dirty="0">
                <a:solidFill>
                  <a:schemeClr val="tx1">
                    <a:lumMod val="95000"/>
                  </a:schemeClr>
                </a:solidFill>
              </a:rPr>
              <a:t>International Journal of Financial Management</a:t>
            </a:r>
            <a:r>
              <a:rPr lang="en-US" sz="2400" dirty="0">
                <a:solidFill>
                  <a:schemeClr val="tx1">
                    <a:lumMod val="95000"/>
                  </a:schemeClr>
                </a:solidFill>
              </a:rPr>
              <a:t>, </a:t>
            </a:r>
            <a:r>
              <a:rPr lang="en-US" sz="2400" i="1" dirty="0">
                <a:solidFill>
                  <a:schemeClr val="tx1">
                    <a:lumMod val="95000"/>
                  </a:schemeClr>
                </a:solidFill>
              </a:rPr>
              <a:t>12</a:t>
            </a:r>
            <a:r>
              <a:rPr lang="en-US" sz="2400" dirty="0">
                <a:solidFill>
                  <a:schemeClr val="tx1">
                    <a:lumMod val="95000"/>
                  </a:schemeClr>
                </a:solidFill>
              </a:rPr>
              <a:t>(1), 1–10. </a:t>
            </a:r>
            <a:endParaRPr sz="2400" dirty="0">
              <a:solidFill>
                <a:schemeClr val="tx1">
                  <a:lumMod val="95000"/>
                </a:schemeClr>
              </a:solidFill>
            </a:endParaRPr>
          </a:p>
          <a:p>
            <a:pPr marL="480000" indent="-480000" algn="l" defTabSz="457200">
              <a:spcBef>
                <a:spcPts val="1200"/>
              </a:spcBef>
              <a:defRPr>
                <a:solidFill>
                  <a:srgbClr val="000000"/>
                </a:solidFill>
                <a:latin typeface="Times New Roman"/>
                <a:ea typeface="Times New Roman"/>
                <a:cs typeface="Times New Roman"/>
                <a:sym typeface="Times New Roman"/>
              </a:defRPr>
            </a:pPr>
            <a:r>
              <a:rPr sz="2400" dirty="0" err="1">
                <a:solidFill>
                  <a:schemeClr val="tx1">
                    <a:lumMod val="95000"/>
                  </a:schemeClr>
                </a:solidFill>
              </a:rPr>
              <a:t>Presutti</a:t>
            </a:r>
            <a:r>
              <a:rPr sz="2400" dirty="0">
                <a:solidFill>
                  <a:schemeClr val="tx1">
                    <a:lumMod val="95000"/>
                  </a:schemeClr>
                </a:solidFill>
              </a:rPr>
              <a:t>, W. D., &amp; Mawhinney, J. R. (2013). Understanding the dynamics of the value chain. Business Expert Press</a:t>
            </a:r>
            <a:r>
              <a:rPr sz="2400" dirty="0"/>
              <a:t>, </a:t>
            </a:r>
            <a:r>
              <a:rPr sz="2400" dirty="0">
                <a:solidFill>
                  <a:schemeClr val="tx1">
                    <a:lumMod val="95000"/>
                  </a:schemeClr>
                </a:solidFill>
              </a:rPr>
              <a:t>LLC</a:t>
            </a:r>
            <a:endParaRPr lang="en-US" sz="2400" dirty="0">
              <a:solidFill>
                <a:schemeClr val="tx1">
                  <a:lumMod val="95000"/>
                </a:schemeClr>
              </a:solidFill>
            </a:endParaRPr>
          </a:p>
          <a:p>
            <a:pPr marL="480000" indent="-480000" algn="l" defTabSz="457200">
              <a:spcBef>
                <a:spcPts val="1200"/>
              </a:spcBef>
              <a:defRPr>
                <a:solidFill>
                  <a:srgbClr val="000000"/>
                </a:solidFill>
                <a:latin typeface="Times New Roman"/>
                <a:ea typeface="Times New Roman"/>
                <a:cs typeface="Times New Roman"/>
                <a:sym typeface="Times New Roman"/>
              </a:defRPr>
            </a:pPr>
            <a:r>
              <a:rPr lang="en-US" sz="2400" i="1" dirty="0">
                <a:solidFill>
                  <a:schemeClr val="tx1">
                    <a:lumMod val="95000"/>
                  </a:schemeClr>
                </a:solidFill>
                <a:effectLst/>
              </a:rPr>
              <a:t>Sustainable Supply Chain: Sustainability</a:t>
            </a:r>
            <a:r>
              <a:rPr lang="en-US" sz="2400" dirty="0">
                <a:solidFill>
                  <a:schemeClr val="tx1">
                    <a:lumMod val="95000"/>
                  </a:schemeClr>
                </a:solidFill>
                <a:effectLst/>
              </a:rPr>
              <a:t>. Samsung us. (2025, February 3). https://www.samsung.com/us/sustainability/sustainable-supply-chain/ </a:t>
            </a:r>
          </a:p>
          <a:p>
            <a:pPr marL="480000" indent="-480000" algn="l" defTabSz="457200">
              <a:spcBef>
                <a:spcPts val="1200"/>
              </a:spcBef>
              <a:defRPr>
                <a:solidFill>
                  <a:srgbClr val="000000"/>
                </a:solidFill>
                <a:latin typeface="Times New Roman"/>
                <a:ea typeface="Times New Roman"/>
                <a:cs typeface="Times New Roman"/>
                <a:sym typeface="Times New Roman"/>
              </a:defRPr>
            </a:pPr>
            <a:r>
              <a:rPr sz="2400" dirty="0"/>
              <a:t>.</a:t>
            </a:r>
          </a:p>
          <a:p>
            <a:pPr lvl="1" algn="l"/>
            <a:endParaRPr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Apple Inc."/>
          <p:cNvSpPr txBox="1">
            <a:spLocks noGrp="1"/>
          </p:cNvSpPr>
          <p:nvPr>
            <p:ph type="title"/>
          </p:nvPr>
        </p:nvSpPr>
        <p:spPr>
          <a:xfrm>
            <a:off x="1206498" y="1027953"/>
            <a:ext cx="21143996" cy="1940900"/>
          </a:xfrm>
          <a:prstGeom prst="rect">
            <a:avLst/>
          </a:prstGeom>
        </p:spPr>
        <p:txBody>
          <a:bodyPr/>
          <a:lstStyle/>
          <a:p>
            <a:r>
              <a:rPr dirty="0"/>
              <a:t>Apple Inc.</a:t>
            </a:r>
          </a:p>
        </p:txBody>
      </p:sp>
      <p:sp>
        <p:nvSpPr>
          <p:cNvPr id="156" name="One of the largest technology companies in the world"/>
          <p:cNvSpPr txBox="1">
            <a:spLocks noGrp="1"/>
          </p:cNvSpPr>
          <p:nvPr>
            <p:ph type="body" sz="quarter" idx="21"/>
          </p:nvPr>
        </p:nvSpPr>
        <p:spPr>
          <a:xfrm>
            <a:off x="1206498" y="2835276"/>
            <a:ext cx="21971000" cy="934780"/>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dirty="0"/>
              <a:t>One of the largest technology companies in the world</a:t>
            </a:r>
          </a:p>
        </p:txBody>
      </p:sp>
      <p:sp>
        <p:nvSpPr>
          <p:cNvPr id="157" name="Founded in 1997 by Steve Jobs, Steve Wozniak, and Ronald Wayne…"/>
          <p:cNvSpPr txBox="1">
            <a:spLocks noGrp="1"/>
          </p:cNvSpPr>
          <p:nvPr>
            <p:ph type="body" idx="1"/>
          </p:nvPr>
        </p:nvSpPr>
        <p:spPr>
          <a:xfrm>
            <a:off x="1628713" y="3639933"/>
            <a:ext cx="21126570" cy="7348794"/>
          </a:xfrm>
          <a:prstGeom prst="rect">
            <a:avLst/>
          </a:prstGeom>
        </p:spPr>
        <p:txBody>
          <a:bodyPr/>
          <a:lstStyle/>
          <a:p>
            <a:r>
              <a:rPr dirty="0"/>
              <a:t>Founded in 1997 by Steve Jobs, Steve Wozniak, and Ronald Wayne</a:t>
            </a:r>
          </a:p>
          <a:p>
            <a:r>
              <a:rPr dirty="0"/>
              <a:t>Located in Cupertino, California</a:t>
            </a:r>
          </a:p>
          <a:p>
            <a:r>
              <a:rPr dirty="0"/>
              <a:t>Products</a:t>
            </a:r>
          </a:p>
          <a:p>
            <a:pPr lvl="1"/>
            <a:r>
              <a:rPr dirty="0"/>
              <a:t>iPhone, iPad, Mac Computers (various), Apple Watch, Apple TV, and Apple Vision</a:t>
            </a:r>
          </a:p>
          <a:p>
            <a:r>
              <a:rPr dirty="0"/>
              <a:t>Services</a:t>
            </a:r>
          </a:p>
          <a:p>
            <a:pPr lvl="1"/>
            <a:r>
              <a:rPr dirty="0"/>
              <a:t>App Store, Apple Music, and iCloud</a:t>
            </a:r>
          </a:p>
        </p:txBody>
      </p:sp>
      <p:pic>
        <p:nvPicPr>
          <p:cNvPr id="3" name="Picture 2">
            <a:extLst>
              <a:ext uri="{FF2B5EF4-FFF2-40B4-BE49-F238E27FC236}">
                <a16:creationId xmlns:a16="http://schemas.microsoft.com/office/drawing/2014/main" id="{6999FA72-EBEE-3307-2DEC-095BCF92D836}"/>
              </a:ext>
            </a:extLst>
          </p:cNvPr>
          <p:cNvPicPr>
            <a:picLocks noChangeAspect="1"/>
          </p:cNvPicPr>
          <p:nvPr/>
        </p:nvPicPr>
        <p:blipFill>
          <a:blip r:embed="rId2"/>
          <a:stretch>
            <a:fillRect/>
          </a:stretch>
        </p:blipFill>
        <p:spPr>
          <a:xfrm>
            <a:off x="18547019" y="7573616"/>
            <a:ext cx="4909329" cy="5400262"/>
          </a:xfrm>
          <a:prstGeom prst="rect">
            <a:avLst/>
          </a:prstGeom>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Apple Inc."/>
          <p:cNvSpPr txBox="1">
            <a:spLocks noGrp="1"/>
          </p:cNvSpPr>
          <p:nvPr>
            <p:ph type="title"/>
          </p:nvPr>
        </p:nvSpPr>
        <p:spPr>
          <a:xfrm>
            <a:off x="1206499" y="195998"/>
            <a:ext cx="21143996" cy="1940900"/>
          </a:xfrm>
          <a:prstGeom prst="rect">
            <a:avLst/>
          </a:prstGeom>
        </p:spPr>
        <p:txBody>
          <a:bodyPr/>
          <a:lstStyle/>
          <a:p>
            <a:r>
              <a:rPr dirty="0"/>
              <a:t>Apple Inc.</a:t>
            </a:r>
          </a:p>
        </p:txBody>
      </p:sp>
      <p:sp>
        <p:nvSpPr>
          <p:cNvPr id="160" name="Figures &amp; Financial Information"/>
          <p:cNvSpPr txBox="1">
            <a:spLocks noGrp="1"/>
          </p:cNvSpPr>
          <p:nvPr>
            <p:ph type="body" sz="quarter" idx="21"/>
          </p:nvPr>
        </p:nvSpPr>
        <p:spPr>
          <a:xfrm>
            <a:off x="1206499" y="1948892"/>
            <a:ext cx="21971000" cy="93478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t>Figures &amp; Financial Information</a:t>
            </a:r>
          </a:p>
        </p:txBody>
      </p:sp>
      <p:sp>
        <p:nvSpPr>
          <p:cNvPr id="162" name="Apple - 45 year stock price history: AAPL. Macrotrends. (n.d.). https://www.macrotrends.net/stocks/charts/AAPL/apple/stock-price-history…"/>
          <p:cNvSpPr txBox="1"/>
          <p:nvPr/>
        </p:nvSpPr>
        <p:spPr>
          <a:xfrm>
            <a:off x="12192000" y="11729340"/>
            <a:ext cx="13179311" cy="16414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marL="480000" indent="-480000" algn="l" defTabSz="457200">
              <a:spcBef>
                <a:spcPts val="1200"/>
              </a:spcBef>
              <a:defRPr sz="1400">
                <a:solidFill>
                  <a:srgbClr val="000000"/>
                </a:solidFill>
                <a:latin typeface="Times New Roman"/>
                <a:ea typeface="Times New Roman"/>
                <a:cs typeface="Times New Roman"/>
                <a:sym typeface="Times New Roman"/>
              </a:defRPr>
            </a:pPr>
            <a:r>
              <a:rPr i="1" dirty="0">
                <a:solidFill>
                  <a:schemeClr val="tx1">
                    <a:lumMod val="95000"/>
                  </a:schemeClr>
                </a:solidFill>
              </a:rPr>
              <a:t>Apple - 45 year stock price history: AAPL</a:t>
            </a:r>
            <a:r>
              <a:rPr dirty="0">
                <a:solidFill>
                  <a:schemeClr val="tx1">
                    <a:lumMod val="95000"/>
                  </a:schemeClr>
                </a:solidFill>
              </a:rPr>
              <a:t>. Macrotrends. (n.d.). https://www.macrotrends.net/stocks/charts/AAPL/apple/stock-price-history </a:t>
            </a:r>
          </a:p>
          <a:p>
            <a:pPr marL="480000" indent="-480000" algn="l" defTabSz="457200">
              <a:spcBef>
                <a:spcPts val="1200"/>
              </a:spcBef>
              <a:defRPr sz="1400">
                <a:solidFill>
                  <a:srgbClr val="000000"/>
                </a:solidFill>
                <a:latin typeface="Times New Roman"/>
                <a:ea typeface="Times New Roman"/>
                <a:cs typeface="Times New Roman"/>
                <a:sym typeface="Times New Roman"/>
              </a:defRPr>
            </a:pPr>
            <a:r>
              <a:rPr i="1" dirty="0">
                <a:solidFill>
                  <a:schemeClr val="tx1">
                    <a:lumMod val="95000"/>
                  </a:schemeClr>
                </a:solidFill>
              </a:rPr>
              <a:t>Apple (AAPL) market cap &amp; net worth</a:t>
            </a:r>
            <a:r>
              <a:rPr dirty="0">
                <a:solidFill>
                  <a:schemeClr val="tx1">
                    <a:lumMod val="95000"/>
                  </a:schemeClr>
                </a:solidFill>
              </a:rPr>
              <a:t>. Stock Analysis. (n.d.). </a:t>
            </a:r>
            <a:r>
              <a:rPr u="sng" dirty="0">
                <a:solidFill>
                  <a:schemeClr val="tx1">
                    <a:lumMod val="95000"/>
                  </a:schemeClr>
                </a:solidFill>
                <a:hlinkClick r:id="rId2">
                  <a:extLst>
                    <a:ext uri="{A12FA001-AC4F-418D-AE19-62706E023703}">
                      <ahyp:hlinkClr xmlns:ahyp="http://schemas.microsoft.com/office/drawing/2018/hyperlinkcolor" val="tx"/>
                    </a:ext>
                  </a:extLst>
                </a:hlinkClick>
              </a:rPr>
              <a:t>https://stockanalysis.com/stocks/aapl/market-cap/</a:t>
            </a:r>
            <a:endParaRPr i="1" dirty="0">
              <a:solidFill>
                <a:schemeClr val="tx1">
                  <a:lumMod val="95000"/>
                </a:schemeClr>
              </a:solidFill>
            </a:endParaRPr>
          </a:p>
          <a:p>
            <a:pPr marL="480000" indent="-480000" algn="l" defTabSz="457200">
              <a:spcBef>
                <a:spcPts val="1200"/>
              </a:spcBef>
              <a:defRPr sz="1400">
                <a:solidFill>
                  <a:srgbClr val="000000"/>
                </a:solidFill>
                <a:latin typeface="Times New Roman"/>
                <a:ea typeface="Times New Roman"/>
                <a:cs typeface="Times New Roman"/>
                <a:sym typeface="Times New Roman"/>
              </a:defRPr>
            </a:pPr>
            <a:r>
              <a:rPr i="1" dirty="0">
                <a:solidFill>
                  <a:schemeClr val="tx1">
                    <a:lumMod val="95000"/>
                  </a:schemeClr>
                </a:solidFill>
              </a:rPr>
              <a:t>Apple Inc Com (AAPL:NAS)  </a:t>
            </a:r>
            <a:r>
              <a:rPr i="1" dirty="0" err="1">
                <a:solidFill>
                  <a:schemeClr val="tx1">
                    <a:lumMod val="95000"/>
                  </a:schemeClr>
                </a:solidFill>
              </a:rPr>
              <a:t>mergent</a:t>
            </a:r>
            <a:r>
              <a:rPr i="1" dirty="0">
                <a:solidFill>
                  <a:schemeClr val="tx1">
                    <a:lumMod val="95000"/>
                  </a:schemeClr>
                </a:solidFill>
              </a:rPr>
              <a:t> Market Atlas</a:t>
            </a:r>
            <a:r>
              <a:rPr dirty="0">
                <a:solidFill>
                  <a:schemeClr val="tx1">
                    <a:lumMod val="95000"/>
                  </a:schemeClr>
                </a:solidFill>
              </a:rPr>
              <a:t>. Search for companies based on location, industry classification and financial characteristics. (n.d.). https://marketatlas.mergent.com/stock/overview/?symbol=AAPL </a:t>
            </a:r>
          </a:p>
          <a:p>
            <a:pPr marL="480000" indent="-480000" algn="l" defTabSz="457200">
              <a:spcBef>
                <a:spcPts val="1200"/>
              </a:spcBef>
              <a:defRPr sz="1400">
                <a:solidFill>
                  <a:srgbClr val="000000"/>
                </a:solidFill>
                <a:latin typeface="Times New Roman"/>
                <a:ea typeface="Times New Roman"/>
                <a:cs typeface="Times New Roman"/>
                <a:sym typeface="Times New Roman"/>
              </a:defRPr>
            </a:pPr>
            <a:r>
              <a:rPr dirty="0">
                <a:solidFill>
                  <a:schemeClr val="tx1">
                    <a:lumMod val="95000"/>
                  </a:schemeClr>
                </a:solidFill>
              </a:rPr>
              <a:t>Apple Net Income 2005-2024 | </a:t>
            </a:r>
            <a:r>
              <a:rPr dirty="0" err="1">
                <a:solidFill>
                  <a:schemeClr val="tx1">
                    <a:lumMod val="95000"/>
                  </a:schemeClr>
                </a:solidFill>
              </a:rPr>
              <a:t>statista</a:t>
            </a:r>
            <a:r>
              <a:rPr dirty="0">
                <a:solidFill>
                  <a:schemeClr val="tx1">
                    <a:lumMod val="95000"/>
                  </a:schemeClr>
                </a:solidFill>
              </a:rPr>
              <a:t>. (n.d.). https://www.statista.com/statistics/267728/apples-net-income-since-2005/ </a:t>
            </a:r>
          </a:p>
        </p:txBody>
      </p:sp>
      <p:graphicFrame>
        <p:nvGraphicFramePr>
          <p:cNvPr id="164" name="Market Capitalization…">
            <a:extLst>
              <a:ext uri="{FF2B5EF4-FFF2-40B4-BE49-F238E27FC236}">
                <a16:creationId xmlns:a16="http://schemas.microsoft.com/office/drawing/2014/main" id="{5D798708-D675-E995-A516-D13D92770E11}"/>
              </a:ext>
            </a:extLst>
          </p:cNvPr>
          <p:cNvGraphicFramePr/>
          <p:nvPr>
            <p:extLst>
              <p:ext uri="{D42A27DB-BD31-4B8C-83A1-F6EECF244321}">
                <p14:modId xmlns:p14="http://schemas.microsoft.com/office/powerpoint/2010/main" val="3030563829"/>
              </p:ext>
            </p:extLst>
          </p:nvPr>
        </p:nvGraphicFramePr>
        <p:xfrm>
          <a:off x="1206499" y="3178500"/>
          <a:ext cx="21971001" cy="82560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 name="Picture 1">
            <a:extLst>
              <a:ext uri="{FF2B5EF4-FFF2-40B4-BE49-F238E27FC236}">
                <a16:creationId xmlns:a16="http://schemas.microsoft.com/office/drawing/2014/main" id="{146B5303-7F4B-FA18-4EC4-01FDA699B200}"/>
              </a:ext>
            </a:extLst>
          </p:cNvPr>
          <p:cNvPicPr>
            <a:picLocks noChangeAspect="1"/>
          </p:cNvPicPr>
          <p:nvPr/>
        </p:nvPicPr>
        <p:blipFill>
          <a:blip r:embed="rId8"/>
          <a:stretch>
            <a:fillRect/>
          </a:stretch>
        </p:blipFill>
        <p:spPr>
          <a:xfrm>
            <a:off x="21359820" y="1424452"/>
            <a:ext cx="1539938" cy="1693932"/>
          </a:xfrm>
          <a:prstGeom prst="rect">
            <a:avLst/>
          </a:prstGeom>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1" name="Freeform 6">
            <a:extLst>
              <a:ext uri="{FF2B5EF4-FFF2-40B4-BE49-F238E27FC236}">
                <a16:creationId xmlns:a16="http://schemas.microsoft.com/office/drawing/2014/main" id="{B9D93730-8C7D-423D-9137-597B5FA657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24384000" cy="437197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6="http://schemas.microsoft.com/office/drawing/2014/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73" name="Rectangle 172">
            <a:extLst>
              <a:ext uri="{FF2B5EF4-FFF2-40B4-BE49-F238E27FC236}">
                <a16:creationId xmlns:a16="http://schemas.microsoft.com/office/drawing/2014/main" id="{B2B82547-2424-4E7A-A98B-75206EE730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384000" cy="1371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Freeform 23">
            <a:extLst>
              <a:ext uri="{FF2B5EF4-FFF2-40B4-BE49-F238E27FC236}">
                <a16:creationId xmlns:a16="http://schemas.microsoft.com/office/drawing/2014/main" id="{5109BC2F-9616-4D7D-9E98-57898009A8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274010" cy="13716000"/>
          </a:xfrm>
          <a:custGeom>
            <a:avLst/>
            <a:gdLst>
              <a:gd name="connsiteX0" fmla="*/ 0 w 4637005"/>
              <a:gd name="connsiteY0" fmla="*/ 0 h 6858000"/>
              <a:gd name="connsiteX1" fmla="*/ 4637005 w 4637005"/>
              <a:gd name="connsiteY1" fmla="*/ 0 h 6858000"/>
              <a:gd name="connsiteX2" fmla="*/ 4637005 w 4637005"/>
              <a:gd name="connsiteY2" fmla="*/ 1900238 h 6858000"/>
              <a:gd name="connsiteX3" fmla="*/ 4266589 w 4637005"/>
              <a:gd name="connsiteY3" fmla="*/ 2178050 h 6858000"/>
              <a:gd name="connsiteX4" fmla="*/ 4262355 w 4637005"/>
              <a:gd name="connsiteY4" fmla="*/ 2184400 h 6858000"/>
              <a:gd name="connsiteX5" fmla="*/ 4256005 w 4637005"/>
              <a:gd name="connsiteY5" fmla="*/ 2193925 h 6858000"/>
              <a:gd name="connsiteX6" fmla="*/ 4249655 w 4637005"/>
              <a:gd name="connsiteY6" fmla="*/ 2201863 h 6858000"/>
              <a:gd name="connsiteX7" fmla="*/ 4249655 w 4637005"/>
              <a:gd name="connsiteY7" fmla="*/ 2211388 h 6858000"/>
              <a:gd name="connsiteX8" fmla="*/ 4249655 w 4637005"/>
              <a:gd name="connsiteY8" fmla="*/ 2220913 h 6858000"/>
              <a:gd name="connsiteX9" fmla="*/ 4256005 w 4637005"/>
              <a:gd name="connsiteY9" fmla="*/ 2228850 h 6858000"/>
              <a:gd name="connsiteX10" fmla="*/ 4262355 w 4637005"/>
              <a:gd name="connsiteY10" fmla="*/ 2238375 h 6858000"/>
              <a:gd name="connsiteX11" fmla="*/ 4266589 w 4637005"/>
              <a:gd name="connsiteY11" fmla="*/ 2244725 h 6858000"/>
              <a:gd name="connsiteX12" fmla="*/ 4637005 w 4637005"/>
              <a:gd name="connsiteY12" fmla="*/ 2522538 h 6858000"/>
              <a:gd name="connsiteX13" fmla="*/ 4637005 w 4637005"/>
              <a:gd name="connsiteY13" fmla="*/ 6858000 h 6858000"/>
              <a:gd name="connsiteX14" fmla="*/ 0 w 4637005"/>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37005" h="6858000">
                <a:moveTo>
                  <a:pt x="0" y="0"/>
                </a:moveTo>
                <a:lnTo>
                  <a:pt x="4637005" y="0"/>
                </a:lnTo>
                <a:lnTo>
                  <a:pt x="4637005" y="1900238"/>
                </a:lnTo>
                <a:lnTo>
                  <a:pt x="4266589" y="2178050"/>
                </a:lnTo>
                <a:lnTo>
                  <a:pt x="4262355" y="2184400"/>
                </a:lnTo>
                <a:lnTo>
                  <a:pt x="4256005" y="2193925"/>
                </a:lnTo>
                <a:lnTo>
                  <a:pt x="4249655" y="2201863"/>
                </a:lnTo>
                <a:lnTo>
                  <a:pt x="4249655" y="2211388"/>
                </a:lnTo>
                <a:lnTo>
                  <a:pt x="4249655" y="2220913"/>
                </a:lnTo>
                <a:lnTo>
                  <a:pt x="4256005" y="2228850"/>
                </a:lnTo>
                <a:lnTo>
                  <a:pt x="4262355" y="2238375"/>
                </a:lnTo>
                <a:lnTo>
                  <a:pt x="4266589" y="2244725"/>
                </a:lnTo>
                <a:lnTo>
                  <a:pt x="4637005" y="2522538"/>
                </a:lnTo>
                <a:lnTo>
                  <a:pt x="4637005" y="6858000"/>
                </a:lnTo>
                <a:lnTo>
                  <a:pt x="0" y="6858000"/>
                </a:lnTo>
                <a:close/>
              </a:path>
            </a:pathLst>
          </a:custGeom>
          <a:blipFill>
            <a:blip r:embed="rId3">
              <a:duotone>
                <a:schemeClr val="accent1">
                  <a:tint val="98000"/>
                  <a:lumMod val="102000"/>
                </a:schemeClr>
                <a:schemeClr val="accent1">
                  <a:shade val="98000"/>
                  <a:lumMod val="98000"/>
                </a:schemeClr>
              </a:duotone>
            </a:blip>
            <a:tile tx="0" ty="0" sx="100000" sy="100000" flip="none" algn="tl"/>
          </a:blipFill>
          <a:ln>
            <a:headEnd/>
            <a:tailEnd/>
          </a:ln>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sp>
        <p:nvSpPr>
          <p:cNvPr id="164" name="Marketing Manager for Apple Inc."/>
          <p:cNvSpPr txBox="1">
            <a:spLocks noGrp="1"/>
          </p:cNvSpPr>
          <p:nvPr>
            <p:ph type="title"/>
          </p:nvPr>
        </p:nvSpPr>
        <p:spPr>
          <a:xfrm>
            <a:off x="1367542" y="4076161"/>
            <a:ext cx="6538926" cy="7956034"/>
          </a:xfrm>
          <a:prstGeom prst="rect">
            <a:avLst/>
          </a:prstGeom>
        </p:spPr>
        <p:txBody>
          <a:bodyPr vert="horz" lIns="91440" tIns="45720" rIns="91440" bIns="45720" rtlCol="0" anchor="t">
            <a:normAutofit/>
          </a:bodyPr>
          <a:lstStyle/>
          <a:p>
            <a:pPr defTabSz="457200"/>
            <a:r>
              <a:rPr lang="en-US" sz="8800" dirty="0"/>
              <a:t>Marketing Manager for Apple Inc.</a:t>
            </a:r>
          </a:p>
        </p:txBody>
      </p:sp>
      <p:sp>
        <p:nvSpPr>
          <p:cNvPr id="165" name="Key Responsibilities"/>
          <p:cNvSpPr txBox="1">
            <a:spLocks noGrp="1"/>
          </p:cNvSpPr>
          <p:nvPr>
            <p:ph type="body" sz="quarter" idx="21"/>
          </p:nvPr>
        </p:nvSpPr>
        <p:spPr>
          <a:xfrm>
            <a:off x="1367542" y="3141381"/>
            <a:ext cx="21971000" cy="934780"/>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dirty="0"/>
              <a:t>Key Responsibilities</a:t>
            </a:r>
          </a:p>
        </p:txBody>
      </p:sp>
      <p:graphicFrame>
        <p:nvGraphicFramePr>
          <p:cNvPr id="167" name="TextBox 3">
            <a:extLst>
              <a:ext uri="{FF2B5EF4-FFF2-40B4-BE49-F238E27FC236}">
                <a16:creationId xmlns:a16="http://schemas.microsoft.com/office/drawing/2014/main" id="{7A9F8CF4-868A-0056-B7C9-0A6FE52C79EF}"/>
              </a:ext>
            </a:extLst>
          </p:cNvPr>
          <p:cNvGraphicFramePr/>
          <p:nvPr>
            <p:extLst>
              <p:ext uri="{D42A27DB-BD31-4B8C-83A1-F6EECF244321}">
                <p14:modId xmlns:p14="http://schemas.microsoft.com/office/powerpoint/2010/main" val="1624252123"/>
              </p:ext>
            </p:extLst>
          </p:nvPr>
        </p:nvGraphicFramePr>
        <p:xfrm>
          <a:off x="11017640" y="1930400"/>
          <a:ext cx="11456688" cy="98059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5" name="Picture 4">
            <a:extLst>
              <a:ext uri="{FF2B5EF4-FFF2-40B4-BE49-F238E27FC236}">
                <a16:creationId xmlns:a16="http://schemas.microsoft.com/office/drawing/2014/main" id="{42603B2F-B2FC-29A9-8265-12F53095E81C}"/>
              </a:ext>
            </a:extLst>
          </p:cNvPr>
          <p:cNvPicPr>
            <a:picLocks noChangeAspect="1"/>
          </p:cNvPicPr>
          <p:nvPr/>
        </p:nvPicPr>
        <p:blipFill>
          <a:blip r:embed="rId9"/>
          <a:stretch>
            <a:fillRect/>
          </a:stretch>
        </p:blipFill>
        <p:spPr>
          <a:xfrm>
            <a:off x="14829259" y="4371976"/>
            <a:ext cx="3833449" cy="4216794"/>
          </a:xfrm>
          <a:prstGeom prst="rect">
            <a:avLst/>
          </a:prstGeom>
        </p:spPr>
      </p:pic>
    </p:spTree>
  </p:cSld>
  <p:clrMapOvr>
    <a:masterClrMapping/>
  </p:clrMapOvr>
  <p:transition spd="med"/>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Marketing Manager for Apple Inc."/>
          <p:cNvSpPr txBox="1">
            <a:spLocks noGrp="1"/>
          </p:cNvSpPr>
          <p:nvPr>
            <p:ph type="title"/>
          </p:nvPr>
        </p:nvSpPr>
        <p:spPr>
          <a:prstGeom prst="rect">
            <a:avLst/>
          </a:prstGeom>
        </p:spPr>
        <p:txBody>
          <a:bodyPr/>
          <a:lstStyle/>
          <a:p>
            <a:r>
              <a:t>Marketing Manager for Apple Inc.</a:t>
            </a:r>
          </a:p>
        </p:txBody>
      </p:sp>
      <p:sp>
        <p:nvSpPr>
          <p:cNvPr id="177" name="Relation to the Contemporary Value Chain"/>
          <p:cNvSpPr txBox="1">
            <a:spLocks noGrp="1"/>
          </p:cNvSpPr>
          <p:nvPr>
            <p:ph type="body" sz="quarter" idx="21"/>
          </p:nvPr>
        </p:nvSpPr>
        <p:spPr>
          <a:xfrm>
            <a:off x="1620000" y="2994063"/>
            <a:ext cx="21971000" cy="93478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t>Relation to the Contemporary Value Chain</a:t>
            </a:r>
          </a:p>
        </p:txBody>
      </p:sp>
      <p:sp>
        <p:nvSpPr>
          <p:cNvPr id="179" name="Presutti &amp; Mawhinney, 2013"/>
          <p:cNvSpPr txBox="1"/>
          <p:nvPr/>
        </p:nvSpPr>
        <p:spPr>
          <a:xfrm>
            <a:off x="1341498" y="10692518"/>
            <a:ext cx="3891687" cy="46136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r>
              <a:t>Presutti &amp; Mawhinney, 2013</a:t>
            </a:r>
          </a:p>
        </p:txBody>
      </p:sp>
      <p:graphicFrame>
        <p:nvGraphicFramePr>
          <p:cNvPr id="181" name="Linking Strategies…">
            <a:extLst>
              <a:ext uri="{FF2B5EF4-FFF2-40B4-BE49-F238E27FC236}">
                <a16:creationId xmlns:a16="http://schemas.microsoft.com/office/drawing/2014/main" id="{CB4B7BD6-A83E-0F2A-CE9B-ED543209CF70}"/>
              </a:ext>
            </a:extLst>
          </p:cNvPr>
          <p:cNvGraphicFramePr/>
          <p:nvPr/>
        </p:nvGraphicFramePr>
        <p:xfrm>
          <a:off x="1620001" y="4368803"/>
          <a:ext cx="21126570" cy="73487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Contemporary Value Chain - Apple Inc."/>
          <p:cNvSpPr txBox="1">
            <a:spLocks noGrp="1"/>
          </p:cNvSpPr>
          <p:nvPr>
            <p:ph type="body" sz="half" idx="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lvl1pPr defTabSz="619125">
              <a:defRPr sz="4125"/>
            </a:lvl1pPr>
          </a:lstStyle>
          <a:p>
            <a:r>
              <a:t>Contemporary Value Chain - Apple Inc.</a:t>
            </a:r>
          </a:p>
        </p:txBody>
      </p:sp>
      <p:sp>
        <p:nvSpPr>
          <p:cNvPr id="182" name="Marketing Manager Mind Map"/>
          <p:cNvSpPr txBox="1">
            <a:spLocks noGrp="1"/>
          </p:cNvSpPr>
          <p:nvPr>
            <p:ph type="title"/>
          </p:nvPr>
        </p:nvSpPr>
        <p:spPr>
          <a:xfrm>
            <a:off x="1206500" y="1079500"/>
            <a:ext cx="16822708" cy="1435100"/>
          </a:xfrm>
          <a:prstGeom prst="rect">
            <a:avLst/>
          </a:prstGeom>
        </p:spPr>
        <p:txBody>
          <a:bodyPr/>
          <a:lstStyle>
            <a:lvl1pPr defTabSz="1560536">
              <a:defRPr sz="5440" spc="-108"/>
            </a:lvl1pPr>
          </a:lstStyle>
          <a:p>
            <a:r>
              <a:rPr sz="8800" dirty="0"/>
              <a:t>Marketing Manager Mind Map</a:t>
            </a:r>
          </a:p>
        </p:txBody>
      </p:sp>
      <p:pic>
        <p:nvPicPr>
          <p:cNvPr id="183" name="Screenshot 2025-03-02 at 10.07.00 PM.png" descr="Screenshot 2025-03-02 at 10.07.00 PM.png"/>
          <p:cNvPicPr>
            <a:picLocks noChangeAspect="1"/>
          </p:cNvPicPr>
          <p:nvPr/>
        </p:nvPicPr>
        <p:blipFill>
          <a:blip r:embed="rId2"/>
          <a:stretch>
            <a:fillRect/>
          </a:stretch>
        </p:blipFill>
        <p:spPr>
          <a:xfrm>
            <a:off x="1187923" y="3938609"/>
            <a:ext cx="22008154" cy="8769041"/>
          </a:xfrm>
          <a:prstGeom prst="rect">
            <a:avLst/>
          </a:prstGeom>
          <a:ln w="12700">
            <a:miter lim="400000"/>
          </a:ln>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Marketing Mind Map"/>
          <p:cNvSpPr txBox="1">
            <a:spLocks noGrp="1"/>
          </p:cNvSpPr>
          <p:nvPr>
            <p:ph type="title"/>
          </p:nvPr>
        </p:nvSpPr>
        <p:spPr>
          <a:xfrm>
            <a:off x="1016151" y="0"/>
            <a:ext cx="21143996" cy="1940900"/>
          </a:xfrm>
          <a:prstGeom prst="rect">
            <a:avLst/>
          </a:prstGeom>
        </p:spPr>
        <p:txBody>
          <a:bodyPr/>
          <a:lstStyle/>
          <a:p>
            <a:r>
              <a:rPr dirty="0"/>
              <a:t>Marketing Mind Map</a:t>
            </a:r>
          </a:p>
        </p:txBody>
      </p:sp>
      <p:sp>
        <p:nvSpPr>
          <p:cNvPr id="186" name="Contemport Value Chain - Apple Inc."/>
          <p:cNvSpPr txBox="1">
            <a:spLocks noGrp="1"/>
          </p:cNvSpPr>
          <p:nvPr>
            <p:ph type="body" sz="quarter" idx="21"/>
          </p:nvPr>
        </p:nvSpPr>
        <p:spPr>
          <a:xfrm>
            <a:off x="1016151" y="2142757"/>
            <a:ext cx="21971000" cy="93478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err="1"/>
              <a:t>Contempor</a:t>
            </a:r>
            <a:r>
              <a:rPr lang="en-US" dirty="0" err="1"/>
              <a:t>y</a:t>
            </a:r>
            <a:r>
              <a:rPr dirty="0"/>
              <a:t> Value Chain - Apple Inc.</a:t>
            </a:r>
          </a:p>
        </p:txBody>
      </p:sp>
      <p:sp>
        <p:nvSpPr>
          <p:cNvPr id="189" name="Presutti &amp; Mawhinney, 2013"/>
          <p:cNvSpPr txBox="1"/>
          <p:nvPr/>
        </p:nvSpPr>
        <p:spPr>
          <a:xfrm>
            <a:off x="12001651" y="12653395"/>
            <a:ext cx="3891687" cy="46136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r>
              <a:rPr dirty="0" err="1"/>
              <a:t>Presutti</a:t>
            </a:r>
            <a:r>
              <a:rPr dirty="0"/>
              <a:t> &amp; Mawhinney, 2013</a:t>
            </a:r>
          </a:p>
        </p:txBody>
      </p:sp>
      <p:graphicFrame>
        <p:nvGraphicFramePr>
          <p:cNvPr id="191" name="Linking Strategies…">
            <a:extLst>
              <a:ext uri="{FF2B5EF4-FFF2-40B4-BE49-F238E27FC236}">
                <a16:creationId xmlns:a16="http://schemas.microsoft.com/office/drawing/2014/main" id="{50B8F3E1-38BE-D92B-74B1-DAE251D79243}"/>
              </a:ext>
            </a:extLst>
          </p:cNvPr>
          <p:cNvGraphicFramePr/>
          <p:nvPr>
            <p:extLst>
              <p:ext uri="{D42A27DB-BD31-4B8C-83A1-F6EECF244321}">
                <p14:modId xmlns:p14="http://schemas.microsoft.com/office/powerpoint/2010/main" val="1885643994"/>
              </p:ext>
            </p:extLst>
          </p:nvPr>
        </p:nvGraphicFramePr>
        <p:xfrm>
          <a:off x="-5522671" y="3580118"/>
          <a:ext cx="23224075" cy="90315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Screenshot 2025-03-02 at 10.07.00 PM.png" descr="Screenshot 2025-03-02 at 10.07.00 PM.png">
            <a:extLst>
              <a:ext uri="{FF2B5EF4-FFF2-40B4-BE49-F238E27FC236}">
                <a16:creationId xmlns:a16="http://schemas.microsoft.com/office/drawing/2014/main" id="{81457F56-E1AD-56DB-1F99-ACC8800CE72C}"/>
              </a:ext>
            </a:extLst>
          </p:cNvPr>
          <p:cNvPicPr>
            <a:picLocks noChangeAspect="1"/>
          </p:cNvPicPr>
          <p:nvPr/>
        </p:nvPicPr>
        <p:blipFill>
          <a:blip r:embed="rId7"/>
          <a:stretch>
            <a:fillRect/>
          </a:stretch>
        </p:blipFill>
        <p:spPr>
          <a:xfrm>
            <a:off x="12604076" y="5848258"/>
            <a:ext cx="11282114" cy="4495303"/>
          </a:xfrm>
          <a:prstGeom prst="rect">
            <a:avLst/>
          </a:prstGeom>
          <a:ln w="12700">
            <a:miter lim="400000"/>
          </a:ln>
        </p:spPr>
      </p:pic>
      <p:sp>
        <p:nvSpPr>
          <p:cNvPr id="3" name="Right Brace 2">
            <a:extLst>
              <a:ext uri="{FF2B5EF4-FFF2-40B4-BE49-F238E27FC236}">
                <a16:creationId xmlns:a16="http://schemas.microsoft.com/office/drawing/2014/main" id="{773ABFAB-62C6-43B1-AD81-96D28848C381}"/>
              </a:ext>
            </a:extLst>
          </p:cNvPr>
          <p:cNvSpPr/>
          <p:nvPr/>
        </p:nvSpPr>
        <p:spPr>
          <a:xfrm>
            <a:off x="10541479" y="3916392"/>
            <a:ext cx="1650521" cy="9031585"/>
          </a:xfrm>
          <a:prstGeom prst="rightBrace">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DA2A9-8FCF-1AE0-4A7E-9CA1F2A08742}"/>
              </a:ext>
            </a:extLst>
          </p:cNvPr>
          <p:cNvSpPr>
            <a:spLocks noGrp="1"/>
          </p:cNvSpPr>
          <p:nvPr>
            <p:ph type="title"/>
          </p:nvPr>
        </p:nvSpPr>
        <p:spPr/>
        <p:txBody>
          <a:bodyPr/>
          <a:lstStyle/>
          <a:p>
            <a:r>
              <a:rPr lang="en-US" dirty="0"/>
              <a:t>Apple Inc. SWOT Analysis</a:t>
            </a:r>
          </a:p>
        </p:txBody>
      </p:sp>
      <p:graphicFrame>
        <p:nvGraphicFramePr>
          <p:cNvPr id="6" name="Text Placeholder 3">
            <a:extLst>
              <a:ext uri="{FF2B5EF4-FFF2-40B4-BE49-F238E27FC236}">
                <a16:creationId xmlns:a16="http://schemas.microsoft.com/office/drawing/2014/main" id="{7144D030-0784-FE1F-604B-9C024BE428C9}"/>
              </a:ext>
            </a:extLst>
          </p:cNvPr>
          <p:cNvGraphicFramePr/>
          <p:nvPr>
            <p:extLst>
              <p:ext uri="{D42A27DB-BD31-4B8C-83A1-F6EECF244321}">
                <p14:modId xmlns:p14="http://schemas.microsoft.com/office/powerpoint/2010/main" val="3173815438"/>
              </p:ext>
            </p:extLst>
          </p:nvPr>
        </p:nvGraphicFramePr>
        <p:xfrm>
          <a:off x="1620001" y="4368803"/>
          <a:ext cx="21126570" cy="73487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56635722"/>
      </p:ext>
    </p:extLst>
  </p:cSld>
  <p:clrMapOvr>
    <a:masterClrMapping/>
  </p:clrMapOvr>
  <p:transition spd="med"/>
  <p:extLst>
    <p:ext uri="{6950BFC3-D8DA-4A85-94F7-54DA5524770B}">
      <p188:commentRel xmlns:p188="http://schemas.microsoft.com/office/powerpoint/2018/8/main" r:id="rId2"/>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101B5-6E44-09B5-ED23-2CB13691DCB4}"/>
              </a:ext>
            </a:extLst>
          </p:cNvPr>
          <p:cNvSpPr>
            <a:spLocks noGrp="1"/>
          </p:cNvSpPr>
          <p:nvPr>
            <p:ph type="title"/>
          </p:nvPr>
        </p:nvSpPr>
        <p:spPr>
          <a:xfrm>
            <a:off x="1620000" y="0"/>
            <a:ext cx="21143996" cy="1940900"/>
          </a:xfrm>
        </p:spPr>
        <p:txBody>
          <a:bodyPr/>
          <a:lstStyle/>
          <a:p>
            <a:r>
              <a:rPr lang="en-US" dirty="0"/>
              <a:t>Key Competitor</a:t>
            </a:r>
          </a:p>
        </p:txBody>
      </p:sp>
      <p:sp>
        <p:nvSpPr>
          <p:cNvPr id="3" name="Text Placeholder 2">
            <a:extLst>
              <a:ext uri="{FF2B5EF4-FFF2-40B4-BE49-F238E27FC236}">
                <a16:creationId xmlns:a16="http://schemas.microsoft.com/office/drawing/2014/main" id="{EA4DA864-BB4D-F346-C9AA-9982A3529D34}"/>
              </a:ext>
            </a:extLst>
          </p:cNvPr>
          <p:cNvSpPr>
            <a:spLocks noGrp="1"/>
          </p:cNvSpPr>
          <p:nvPr>
            <p:ph type="body" sz="quarter" idx="21"/>
          </p:nvPr>
        </p:nvSpPr>
        <p:spPr>
          <a:xfrm>
            <a:off x="1620000" y="1971301"/>
            <a:ext cx="21971000" cy="934780"/>
          </a:xfrm>
        </p:spPr>
        <p:txBody>
          <a:bodyPr/>
          <a:lstStyle/>
          <a:p>
            <a:r>
              <a:rPr lang="en-US" dirty="0"/>
              <a:t>Apple Inc. vs. Samsung Electronics</a:t>
            </a:r>
          </a:p>
        </p:txBody>
      </p:sp>
      <p:sp>
        <p:nvSpPr>
          <p:cNvPr id="4" name="Text Placeholder 3">
            <a:extLst>
              <a:ext uri="{FF2B5EF4-FFF2-40B4-BE49-F238E27FC236}">
                <a16:creationId xmlns:a16="http://schemas.microsoft.com/office/drawing/2014/main" id="{5438C025-AAC9-AB66-7040-D05381FD8F90}"/>
              </a:ext>
            </a:extLst>
          </p:cNvPr>
          <p:cNvSpPr>
            <a:spLocks noGrp="1"/>
          </p:cNvSpPr>
          <p:nvPr>
            <p:ph type="body" idx="1"/>
          </p:nvPr>
        </p:nvSpPr>
        <p:spPr>
          <a:xfrm>
            <a:off x="3593180" y="4859134"/>
            <a:ext cx="7283368" cy="7348794"/>
          </a:xfrm>
        </p:spPr>
        <p:txBody>
          <a:bodyPr>
            <a:normAutofit fontScale="47500" lnSpcReduction="20000"/>
          </a:bodyPr>
          <a:lstStyle/>
          <a:p>
            <a:r>
              <a:rPr lang="en-US" sz="6000" dirty="0"/>
              <a:t>Innovation</a:t>
            </a:r>
          </a:p>
          <a:p>
            <a:pPr lvl="1"/>
            <a:r>
              <a:rPr lang="en-US" sz="6000" dirty="0"/>
              <a:t>Research &amp; Development</a:t>
            </a:r>
          </a:p>
          <a:p>
            <a:pPr lvl="1"/>
            <a:r>
              <a:rPr lang="en-US" sz="6000" dirty="0"/>
              <a:t>Product Design</a:t>
            </a:r>
          </a:p>
          <a:p>
            <a:r>
              <a:rPr lang="en-US" sz="6000" dirty="0"/>
              <a:t>Quality Control</a:t>
            </a:r>
          </a:p>
          <a:p>
            <a:pPr lvl="1"/>
            <a:r>
              <a:rPr lang="en-US" sz="6000" dirty="0"/>
              <a:t>Manufacturing Excellence</a:t>
            </a:r>
          </a:p>
          <a:p>
            <a:pPr lvl="1"/>
            <a:r>
              <a:rPr lang="en-US" sz="6000" dirty="0"/>
              <a:t>Supplier Relationships</a:t>
            </a:r>
          </a:p>
          <a:p>
            <a:r>
              <a:rPr lang="en-US" sz="6000" dirty="0"/>
              <a:t>Cost Efficiency</a:t>
            </a:r>
          </a:p>
          <a:p>
            <a:pPr lvl="1"/>
            <a:r>
              <a:rPr lang="en-US" sz="6000" dirty="0"/>
              <a:t>Economies of Scale</a:t>
            </a:r>
          </a:p>
          <a:p>
            <a:pPr lvl="1"/>
            <a:r>
              <a:rPr lang="en-US" sz="6000" dirty="0"/>
              <a:t>Vertical Integration</a:t>
            </a:r>
          </a:p>
          <a:p>
            <a:r>
              <a:rPr lang="en-US" sz="6000" dirty="0"/>
              <a:t>Customer-Centric Approach</a:t>
            </a:r>
          </a:p>
          <a:p>
            <a:pPr lvl="1"/>
            <a:r>
              <a:rPr lang="en-US" sz="6000" dirty="0"/>
              <a:t>Market Research</a:t>
            </a:r>
          </a:p>
          <a:p>
            <a:pPr lvl="1"/>
            <a:r>
              <a:rPr lang="en-US" sz="6000" dirty="0"/>
              <a:t>Customer Service</a:t>
            </a:r>
          </a:p>
          <a:p>
            <a:pPr lvl="1"/>
            <a:endParaRPr lang="en-US" dirty="0"/>
          </a:p>
        </p:txBody>
      </p:sp>
      <p:sp>
        <p:nvSpPr>
          <p:cNvPr id="10" name="Text Placeholder 2">
            <a:extLst>
              <a:ext uri="{FF2B5EF4-FFF2-40B4-BE49-F238E27FC236}">
                <a16:creationId xmlns:a16="http://schemas.microsoft.com/office/drawing/2014/main" id="{2A289B57-88A7-A9C7-3F12-B03F540D721E}"/>
              </a:ext>
            </a:extLst>
          </p:cNvPr>
          <p:cNvSpPr txBox="1">
            <a:spLocks/>
          </p:cNvSpPr>
          <p:nvPr/>
        </p:nvSpPr>
        <p:spPr>
          <a:xfrm>
            <a:off x="1244267" y="3442180"/>
            <a:ext cx="9327480" cy="1114228"/>
          </a:xfrm>
          <a:prstGeom prst="rect">
            <a:avLst/>
          </a:prstGeom>
          <a:effectLst>
            <a:outerShdw blurRad="50800" dir="14400000">
              <a:srgbClr val="000000">
                <a:alpha val="40000"/>
              </a:srgbClr>
            </a:outerShdw>
          </a:effectLst>
        </p:spPr>
        <p:txBody>
          <a:bodyPr vert="horz" lIns="45719" tIns="45719" rIns="45719" bIns="45719" rtlCol="0" anchor="ctr">
            <a:normAutofit/>
          </a:bodyPr>
          <a:lstStyle>
            <a:lvl1pPr marL="0" indent="0" algn="l" defTabSz="825500" rtl="0" eaLnBrk="1" latinLnBrk="0" hangingPunct="1">
              <a:lnSpc>
                <a:spcPct val="100000"/>
              </a:lnSpc>
              <a:spcBef>
                <a:spcPts val="0"/>
              </a:spcBef>
              <a:spcAft>
                <a:spcPts val="1200"/>
              </a:spcAft>
              <a:buClr>
                <a:schemeClr val="accent1"/>
              </a:buClr>
              <a:buSzTx/>
              <a:buFont typeface="Wingdings 2" charset="2"/>
              <a:buNone/>
              <a:defRPr sz="5500" b="1" kern="1200">
                <a:solidFill>
                  <a:schemeClr val="tx1"/>
                </a:solidFill>
                <a:latin typeface="+mn-lt"/>
                <a:ea typeface="+mn-ea"/>
                <a:cs typeface="+mn-cs"/>
              </a:defRPr>
            </a:lvl1pPr>
            <a:lvl2pPr marL="1485900" indent="-571500" algn="l" defTabSz="914400" rtl="0" eaLnBrk="1" latinLnBrk="0" hangingPunct="1">
              <a:spcBef>
                <a:spcPct val="20000"/>
              </a:spcBef>
              <a:spcAft>
                <a:spcPts val="1200"/>
              </a:spcAft>
              <a:buClr>
                <a:schemeClr val="accent1"/>
              </a:buClr>
              <a:buFont typeface="Wingdings 2" charset="2"/>
              <a:buChar char=""/>
              <a:defRPr sz="3200" kern="1200">
                <a:solidFill>
                  <a:schemeClr val="tx1"/>
                </a:solidFill>
                <a:latin typeface="+mn-lt"/>
                <a:ea typeface="+mn-ea"/>
                <a:cs typeface="+mn-cs"/>
              </a:defRPr>
            </a:lvl2pPr>
            <a:lvl3pPr marL="2286000" indent="-457200" algn="l" defTabSz="914400" rtl="0" eaLnBrk="1" latinLnBrk="0" hangingPunct="1">
              <a:spcBef>
                <a:spcPct val="20000"/>
              </a:spcBef>
              <a:spcAft>
                <a:spcPts val="1200"/>
              </a:spcAft>
              <a:buClr>
                <a:schemeClr val="accent1"/>
              </a:buClr>
              <a:buFont typeface="Wingdings 2" charset="2"/>
              <a:buChar char=""/>
              <a:defRPr sz="2800" kern="1200">
                <a:solidFill>
                  <a:schemeClr val="tx1"/>
                </a:solidFill>
                <a:latin typeface="+mn-lt"/>
                <a:ea typeface="+mn-ea"/>
                <a:cs typeface="+mn-cs"/>
              </a:defRPr>
            </a:lvl3pPr>
            <a:lvl4pPr marL="32004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4pPr>
            <a:lvl5pPr marL="41148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5pPr>
            <a:lvl6pPr marL="48000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6pPr>
            <a:lvl7pPr marL="56000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7pPr>
            <a:lvl8pPr marL="64000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8pPr>
            <a:lvl9pPr marL="7200000" indent="-457200" algn="l" defTabSz="914400" rtl="0" eaLnBrk="1" latinLnBrk="0" hangingPunct="1">
              <a:spcBef>
                <a:spcPct val="20000"/>
              </a:spcBef>
              <a:spcAft>
                <a:spcPts val="1200"/>
              </a:spcAft>
              <a:buClr>
                <a:schemeClr val="accent1"/>
              </a:buClr>
              <a:buFont typeface="Wingdings 2" charset="2"/>
              <a:buChar char=""/>
              <a:defRPr sz="2400" kern="1200">
                <a:solidFill>
                  <a:schemeClr val="tx1"/>
                </a:solidFill>
                <a:latin typeface="+mn-lt"/>
                <a:ea typeface="+mn-ea"/>
                <a:cs typeface="+mn-cs"/>
              </a:defRPr>
            </a:lvl9pPr>
          </a:lstStyle>
          <a:p>
            <a:r>
              <a:rPr lang="en-US" sz="3600" dirty="0"/>
              <a:t>Samsung’s Comprehensive Value Chain</a:t>
            </a:r>
          </a:p>
        </p:txBody>
      </p:sp>
      <p:sp>
        <p:nvSpPr>
          <p:cNvPr id="5" name="TextBox 4">
            <a:extLst>
              <a:ext uri="{FF2B5EF4-FFF2-40B4-BE49-F238E27FC236}">
                <a16:creationId xmlns:a16="http://schemas.microsoft.com/office/drawing/2014/main" id="{1D4D2539-4845-9D08-F667-70A5A564690F}"/>
              </a:ext>
            </a:extLst>
          </p:cNvPr>
          <p:cNvSpPr txBox="1"/>
          <p:nvPr/>
        </p:nvSpPr>
        <p:spPr>
          <a:xfrm>
            <a:off x="8166596" y="12510654"/>
            <a:ext cx="16120119" cy="646331"/>
          </a:xfrm>
          <a:prstGeom prst="rect">
            <a:avLst/>
          </a:prstGeom>
          <a:noFill/>
        </p:spPr>
        <p:txBody>
          <a:bodyPr wrap="none" rtlCol="0">
            <a:spAutoFit/>
          </a:bodyPr>
          <a:lstStyle/>
          <a:p>
            <a:r>
              <a:rPr lang="en-US" i="1" dirty="0">
                <a:effectLst/>
              </a:rPr>
              <a:t>Sustainable Supply Chain: Sustainability</a:t>
            </a:r>
            <a:r>
              <a:rPr lang="en-US" dirty="0">
                <a:effectLst/>
              </a:rPr>
              <a:t>. Samsung us. (2025, February 3). https://www.samsung.com/us/sustainability/sustainable-supply-chain/ </a:t>
            </a:r>
          </a:p>
          <a:p>
            <a:endParaRPr lang="en-US" dirty="0"/>
          </a:p>
        </p:txBody>
      </p:sp>
      <p:sp>
        <p:nvSpPr>
          <p:cNvPr id="6" name="TextBox 5">
            <a:extLst>
              <a:ext uri="{FF2B5EF4-FFF2-40B4-BE49-F238E27FC236}">
                <a16:creationId xmlns:a16="http://schemas.microsoft.com/office/drawing/2014/main" id="{8DB4BF12-F871-6346-8250-A7EF214639EC}"/>
              </a:ext>
            </a:extLst>
          </p:cNvPr>
          <p:cNvSpPr txBox="1"/>
          <p:nvPr/>
        </p:nvSpPr>
        <p:spPr>
          <a:xfrm>
            <a:off x="12191998" y="4859134"/>
            <a:ext cx="8903368" cy="6053965"/>
          </a:xfrm>
          <a:prstGeom prst="rect">
            <a:avLst/>
          </a:prstGeom>
          <a:noFill/>
        </p:spPr>
        <p:txBody>
          <a:bodyPr wrap="square" rtlCol="0">
            <a:spAutoFit/>
          </a:bodyPr>
          <a:lstStyle/>
          <a:p>
            <a:pPr marL="685800" marR="0" lvl="0" indent="-685800" algn="l" defTabSz="914400" rtl="0" eaLnBrk="1" fontAlgn="auto" latinLnBrk="0" hangingPunct="1">
              <a:lnSpc>
                <a:spcPct val="100000"/>
              </a:lnSpc>
              <a:spcBef>
                <a:spcPct val="20000"/>
              </a:spcBef>
              <a:spcAft>
                <a:spcPts val="1200"/>
              </a:spcAft>
              <a:buClr>
                <a:srgbClr val="00C6BB"/>
              </a:buClr>
              <a:buSzTx/>
              <a:buFont typeface="Wingdings 2" charset="2"/>
              <a:buChar char=""/>
              <a:tabLst/>
              <a:defRPr/>
            </a:pPr>
            <a:r>
              <a:rPr kumimoji="0" lang="en-US" sz="2900" b="0" i="0" u="none" strike="noStrike" kern="1200" cap="none" spc="0" normalizeH="0" baseline="0" noProof="0" dirty="0">
                <a:ln>
                  <a:noFill/>
                </a:ln>
                <a:solidFill>
                  <a:prstClr val="white"/>
                </a:solidFill>
                <a:effectLst/>
                <a:uLnTx/>
                <a:uFillTx/>
                <a:latin typeface="Century Gothic" panose="020B0502020202020204"/>
                <a:ea typeface="+mn-ea"/>
                <a:cs typeface="+mn-cs"/>
              </a:rPr>
              <a:t>Sustainability</a:t>
            </a:r>
          </a:p>
          <a:p>
            <a:pPr marL="1485900" marR="0" lvl="1" indent="-571500" algn="l" defTabSz="914400" rtl="0" eaLnBrk="1" fontAlgn="auto" latinLnBrk="0" hangingPunct="1">
              <a:lnSpc>
                <a:spcPct val="100000"/>
              </a:lnSpc>
              <a:spcBef>
                <a:spcPct val="20000"/>
              </a:spcBef>
              <a:spcAft>
                <a:spcPts val="1200"/>
              </a:spcAft>
              <a:buClr>
                <a:srgbClr val="00C6BB"/>
              </a:buClr>
              <a:buSzTx/>
              <a:buFont typeface="Wingdings 2" charset="2"/>
              <a:buChar char=""/>
              <a:tabLst/>
              <a:defRPr/>
            </a:pPr>
            <a:r>
              <a:rPr kumimoji="0" lang="en-US" sz="2900" b="0" i="0" u="none" strike="noStrike" kern="1200" cap="none" spc="0" normalizeH="0" baseline="0" noProof="0" dirty="0">
                <a:ln>
                  <a:noFill/>
                </a:ln>
                <a:solidFill>
                  <a:prstClr val="white"/>
                </a:solidFill>
                <a:effectLst/>
                <a:uLnTx/>
                <a:uFillTx/>
                <a:latin typeface="Century Gothic" panose="020B0502020202020204"/>
                <a:ea typeface="+mn-ea"/>
                <a:cs typeface="+mn-cs"/>
              </a:rPr>
              <a:t>Environmental Responsibility</a:t>
            </a:r>
          </a:p>
          <a:p>
            <a:pPr marL="1485900" marR="0" lvl="1" indent="-571500" algn="l" defTabSz="914400" rtl="0" eaLnBrk="1" fontAlgn="auto" latinLnBrk="0" hangingPunct="1">
              <a:lnSpc>
                <a:spcPct val="100000"/>
              </a:lnSpc>
              <a:spcBef>
                <a:spcPct val="20000"/>
              </a:spcBef>
              <a:spcAft>
                <a:spcPts val="1200"/>
              </a:spcAft>
              <a:buClr>
                <a:srgbClr val="00C6BB"/>
              </a:buClr>
              <a:buSzTx/>
              <a:buFont typeface="Wingdings 2" charset="2"/>
              <a:buChar char=""/>
              <a:tabLst/>
              <a:defRPr/>
            </a:pPr>
            <a:r>
              <a:rPr kumimoji="0" lang="en-US" sz="2900" b="0" i="0" u="none" strike="noStrike" kern="1200" cap="none" spc="0" normalizeH="0" baseline="0" noProof="0" dirty="0">
                <a:ln>
                  <a:noFill/>
                </a:ln>
                <a:solidFill>
                  <a:prstClr val="white"/>
                </a:solidFill>
                <a:effectLst/>
                <a:uLnTx/>
                <a:uFillTx/>
                <a:latin typeface="Century Gothic" panose="020B0502020202020204"/>
                <a:ea typeface="+mn-ea"/>
                <a:cs typeface="+mn-cs"/>
              </a:rPr>
              <a:t>Sustainable Products</a:t>
            </a:r>
          </a:p>
          <a:p>
            <a:pPr marL="685800" marR="0" lvl="0" indent="-685800" algn="l" defTabSz="914400" rtl="0" eaLnBrk="1" fontAlgn="auto" latinLnBrk="0" hangingPunct="1">
              <a:lnSpc>
                <a:spcPct val="100000"/>
              </a:lnSpc>
              <a:spcBef>
                <a:spcPct val="20000"/>
              </a:spcBef>
              <a:spcAft>
                <a:spcPts val="1200"/>
              </a:spcAft>
              <a:buClr>
                <a:srgbClr val="00C6BB"/>
              </a:buClr>
              <a:buSzTx/>
              <a:buFont typeface="Wingdings 2" charset="2"/>
              <a:buChar char=""/>
              <a:tabLst/>
              <a:defRPr/>
            </a:pPr>
            <a:r>
              <a:rPr kumimoji="0" lang="en-US" sz="2900" b="0" i="0" u="none" strike="noStrike" kern="1200" cap="none" spc="0" normalizeH="0" baseline="0" noProof="0" dirty="0">
                <a:ln>
                  <a:noFill/>
                </a:ln>
                <a:solidFill>
                  <a:prstClr val="white"/>
                </a:solidFill>
                <a:effectLst/>
                <a:uLnTx/>
                <a:uFillTx/>
                <a:latin typeface="Century Gothic" panose="020B0502020202020204"/>
                <a:ea typeface="+mn-ea"/>
                <a:cs typeface="+mn-cs"/>
              </a:rPr>
              <a:t>Global Research</a:t>
            </a:r>
          </a:p>
          <a:p>
            <a:pPr marL="1485900" marR="0" lvl="1" indent="-571500" algn="l" defTabSz="914400" rtl="0" eaLnBrk="1" fontAlgn="auto" latinLnBrk="0" hangingPunct="1">
              <a:lnSpc>
                <a:spcPct val="100000"/>
              </a:lnSpc>
              <a:spcBef>
                <a:spcPct val="20000"/>
              </a:spcBef>
              <a:spcAft>
                <a:spcPts val="1200"/>
              </a:spcAft>
              <a:buClr>
                <a:srgbClr val="00C6BB"/>
              </a:buClr>
              <a:buSzTx/>
              <a:buFont typeface="Wingdings 2" charset="2"/>
              <a:buChar char=""/>
              <a:tabLst/>
              <a:defRPr/>
            </a:pPr>
            <a:r>
              <a:rPr kumimoji="0" lang="en-US" sz="2900" b="0" i="0" u="none" strike="noStrike" kern="1200" cap="none" spc="0" normalizeH="0" baseline="0" noProof="0" dirty="0">
                <a:ln>
                  <a:noFill/>
                </a:ln>
                <a:solidFill>
                  <a:prstClr val="white"/>
                </a:solidFill>
                <a:effectLst/>
                <a:uLnTx/>
                <a:uFillTx/>
                <a:latin typeface="Century Gothic" panose="020B0502020202020204"/>
                <a:ea typeface="+mn-ea"/>
                <a:cs typeface="+mn-cs"/>
              </a:rPr>
              <a:t>Diversified Markets</a:t>
            </a:r>
          </a:p>
          <a:p>
            <a:pPr marL="1485900" marR="0" lvl="1" indent="-571500" algn="l" defTabSz="914400" rtl="0" eaLnBrk="1" fontAlgn="auto" latinLnBrk="0" hangingPunct="1">
              <a:lnSpc>
                <a:spcPct val="100000"/>
              </a:lnSpc>
              <a:spcBef>
                <a:spcPct val="20000"/>
              </a:spcBef>
              <a:spcAft>
                <a:spcPts val="1200"/>
              </a:spcAft>
              <a:buClr>
                <a:srgbClr val="00C6BB"/>
              </a:buClr>
              <a:buSzTx/>
              <a:buFont typeface="Wingdings 2" charset="2"/>
              <a:buChar char=""/>
              <a:tabLst/>
              <a:defRPr/>
            </a:pPr>
            <a:r>
              <a:rPr kumimoji="0" lang="en-US" sz="2900" b="0" i="0" u="none" strike="noStrike" kern="1200" cap="none" spc="0" normalizeH="0" baseline="0" noProof="0" dirty="0">
                <a:ln>
                  <a:noFill/>
                </a:ln>
                <a:solidFill>
                  <a:prstClr val="white"/>
                </a:solidFill>
                <a:effectLst/>
                <a:uLnTx/>
                <a:uFillTx/>
                <a:latin typeface="Century Gothic" panose="020B0502020202020204"/>
                <a:ea typeface="+mn-ea"/>
                <a:cs typeface="+mn-cs"/>
              </a:rPr>
              <a:t>Distribution Channels</a:t>
            </a:r>
          </a:p>
          <a:p>
            <a:pPr marL="685800" marR="0" lvl="0" indent="-685800" algn="l" defTabSz="914400" rtl="0" eaLnBrk="1" fontAlgn="auto" latinLnBrk="0" hangingPunct="1">
              <a:lnSpc>
                <a:spcPct val="100000"/>
              </a:lnSpc>
              <a:spcBef>
                <a:spcPct val="20000"/>
              </a:spcBef>
              <a:spcAft>
                <a:spcPts val="1200"/>
              </a:spcAft>
              <a:buClr>
                <a:srgbClr val="00C6BB"/>
              </a:buClr>
              <a:buSzTx/>
              <a:buFont typeface="Wingdings 2" charset="2"/>
              <a:buChar char=""/>
              <a:tabLst/>
              <a:defRPr/>
            </a:pPr>
            <a:r>
              <a:rPr kumimoji="0" lang="en-US" sz="2900" b="0" i="0" u="none" strike="noStrike" kern="1200" cap="none" spc="0" normalizeH="0" baseline="0" noProof="0" dirty="0">
                <a:ln>
                  <a:noFill/>
                </a:ln>
                <a:solidFill>
                  <a:prstClr val="white"/>
                </a:solidFill>
                <a:effectLst/>
                <a:uLnTx/>
                <a:uFillTx/>
                <a:latin typeface="Century Gothic" panose="020B0502020202020204"/>
                <a:ea typeface="+mn-ea"/>
                <a:cs typeface="+mn-cs"/>
              </a:rPr>
              <a:t>Technological Leadership</a:t>
            </a:r>
          </a:p>
          <a:p>
            <a:pPr marL="1485900" marR="0" lvl="1" indent="-571500" algn="l" defTabSz="914400" rtl="0" eaLnBrk="1" fontAlgn="auto" latinLnBrk="0" hangingPunct="1">
              <a:lnSpc>
                <a:spcPct val="100000"/>
              </a:lnSpc>
              <a:spcBef>
                <a:spcPct val="20000"/>
              </a:spcBef>
              <a:spcAft>
                <a:spcPts val="1200"/>
              </a:spcAft>
              <a:buClr>
                <a:srgbClr val="00C6BB"/>
              </a:buClr>
              <a:buSzTx/>
              <a:buFont typeface="Wingdings 2" charset="2"/>
              <a:buChar char=""/>
              <a:tabLst/>
              <a:defRPr/>
            </a:pPr>
            <a:r>
              <a:rPr kumimoji="0" lang="en-US" sz="2900" b="0" i="0" u="none" strike="noStrike" kern="1200" cap="none" spc="0" normalizeH="0" baseline="0" noProof="0" dirty="0">
                <a:ln>
                  <a:noFill/>
                </a:ln>
                <a:solidFill>
                  <a:prstClr val="white"/>
                </a:solidFill>
                <a:effectLst/>
                <a:uLnTx/>
                <a:uFillTx/>
                <a:latin typeface="Century Gothic" panose="020B0502020202020204"/>
                <a:ea typeface="+mn-ea"/>
                <a:cs typeface="+mn-cs"/>
              </a:rPr>
              <a:t>Cutting-Edge Technologies</a:t>
            </a:r>
          </a:p>
          <a:p>
            <a:pPr marL="1485900" marR="0" lvl="1" indent="-571500" algn="l" defTabSz="914400" rtl="0" eaLnBrk="1" fontAlgn="auto" latinLnBrk="0" hangingPunct="1">
              <a:lnSpc>
                <a:spcPct val="100000"/>
              </a:lnSpc>
              <a:spcBef>
                <a:spcPct val="20000"/>
              </a:spcBef>
              <a:spcAft>
                <a:spcPts val="1200"/>
              </a:spcAft>
              <a:buClr>
                <a:srgbClr val="00C6BB"/>
              </a:buClr>
              <a:buSzTx/>
              <a:buFont typeface="Wingdings 2" charset="2"/>
              <a:buChar char=""/>
              <a:tabLst/>
              <a:defRPr/>
            </a:pPr>
            <a:r>
              <a:rPr kumimoji="0" lang="en-US" sz="2900" b="0" i="0" u="none" strike="noStrike" kern="1200" cap="none" spc="0" normalizeH="0" baseline="0" noProof="0" dirty="0">
                <a:ln>
                  <a:noFill/>
                </a:ln>
                <a:solidFill>
                  <a:prstClr val="white"/>
                </a:solidFill>
                <a:effectLst/>
                <a:uLnTx/>
                <a:uFillTx/>
                <a:latin typeface="Century Gothic" panose="020B0502020202020204"/>
                <a:ea typeface="+mn-ea"/>
                <a:cs typeface="+mn-cs"/>
              </a:rPr>
              <a:t>Ecosystem Development</a:t>
            </a:r>
          </a:p>
        </p:txBody>
      </p:sp>
      <p:pic>
        <p:nvPicPr>
          <p:cNvPr id="1026" name="Picture 2">
            <a:extLst>
              <a:ext uri="{FF2B5EF4-FFF2-40B4-BE49-F238E27FC236}">
                <a16:creationId xmlns:a16="http://schemas.microsoft.com/office/drawing/2014/main" id="{4E4E92EE-61EA-291D-5D12-76AD54FEAC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646162" y="518885"/>
            <a:ext cx="11640553" cy="38396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7004965"/>
      </p:ext>
    </p:extLst>
  </p:cSld>
  <p:clrMapOvr>
    <a:masterClrMapping/>
  </p:clrMapOvr>
  <p:transition spd="med"/>
  <p:extLst>
    <p:ext uri="{6950BFC3-D8DA-4A85-94F7-54DA5524770B}">
      <p188:commentRel xmlns:p188="http://schemas.microsoft.com/office/powerpoint/2018/8/main" r:id="rId2"/>
    </p:ext>
  </p:extLs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TM03457503[[fn=Quotable]]</Template>
  <TotalTime>150</TotalTime>
  <Words>1428</Words>
  <Application>Microsoft Office PowerPoint</Application>
  <PresentationFormat>Custom</PresentationFormat>
  <Paragraphs>232</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Century Gothic</vt:lpstr>
      <vt:lpstr>Helvetica Neue</vt:lpstr>
      <vt:lpstr>Wingdings 2</vt:lpstr>
      <vt:lpstr>Quotable</vt:lpstr>
      <vt:lpstr>Value Chain Analysis</vt:lpstr>
      <vt:lpstr>Apple Inc.</vt:lpstr>
      <vt:lpstr>Apple Inc.</vt:lpstr>
      <vt:lpstr>Marketing Manager for Apple Inc.</vt:lpstr>
      <vt:lpstr>Marketing Manager for Apple Inc.</vt:lpstr>
      <vt:lpstr>Marketing Manager Mind Map</vt:lpstr>
      <vt:lpstr>Marketing Mind Map</vt:lpstr>
      <vt:lpstr>Apple Inc. SWOT Analysis</vt:lpstr>
      <vt:lpstr>Key Competitor</vt:lpstr>
      <vt:lpstr>PowerPoint Presentation</vt:lpstr>
      <vt:lpstr>Comparing Value Chains</vt:lpstr>
      <vt:lpstr>What if they merged?</vt:lpstr>
      <vt:lpstr>What if they Merged?</vt:lpstr>
      <vt:lpstr>Strategic Initiatives for Optimizing the Value Chain</vt:lpstr>
      <vt:lpstr>Strategic Initiatives for Optimizing the Value Chain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Bochna, Becca</dc:creator>
  <cp:lastModifiedBy>Bochna, Becca</cp:lastModifiedBy>
  <cp:revision>4</cp:revision>
  <dcterms:modified xsi:type="dcterms:W3CDTF">2026-02-13T15:04:28Z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62e0584-010f-4004-8a6a-d5c118c8b4bd_Enabled">
    <vt:lpwstr>true</vt:lpwstr>
  </property>
  <property fmtid="{D5CDD505-2E9C-101B-9397-08002B2CF9AE}" pid="3" name="MSIP_Label_c62e0584-010f-4004-8a6a-d5c118c8b4bd_SetDate">
    <vt:lpwstr>2025-03-13T15:40:46Z</vt:lpwstr>
  </property>
  <property fmtid="{D5CDD505-2E9C-101B-9397-08002B2CF9AE}" pid="4" name="MSIP_Label_c62e0584-010f-4004-8a6a-d5c118c8b4bd_Method">
    <vt:lpwstr>Standard</vt:lpwstr>
  </property>
  <property fmtid="{D5CDD505-2E9C-101B-9397-08002B2CF9AE}" pid="5" name="MSIP_Label_c62e0584-010f-4004-8a6a-d5c118c8b4bd_Name">
    <vt:lpwstr>Internal</vt:lpwstr>
  </property>
  <property fmtid="{D5CDD505-2E9C-101B-9397-08002B2CF9AE}" pid="6" name="MSIP_Label_c62e0584-010f-4004-8a6a-d5c118c8b4bd_SiteId">
    <vt:lpwstr>56b731a8-a2ac-4c32-bf6b-616810e913c6</vt:lpwstr>
  </property>
  <property fmtid="{D5CDD505-2E9C-101B-9397-08002B2CF9AE}" pid="7" name="MSIP_Label_c62e0584-010f-4004-8a6a-d5c118c8b4bd_ActionId">
    <vt:lpwstr>0290eab4-4d34-452e-a932-d47e507f548e</vt:lpwstr>
  </property>
  <property fmtid="{D5CDD505-2E9C-101B-9397-08002B2CF9AE}" pid="8" name="MSIP_Label_c62e0584-010f-4004-8a6a-d5c118c8b4bd_ContentBits">
    <vt:lpwstr>0</vt:lpwstr>
  </property>
</Properties>
</file>